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356" r:id="rId21"/>
    <p:sldId id="281" r:id="rId22"/>
    <p:sldId id="261" r:id="rId23"/>
    <p:sldId id="262" r:id="rId24"/>
    <p:sldId id="357" r:id="rId25"/>
    <p:sldId id="282" r:id="rId26"/>
    <p:sldId id="283" r:id="rId27"/>
    <p:sldId id="355" r:id="rId28"/>
    <p:sldId id="284" r:id="rId29"/>
    <p:sldId id="285" r:id="rId30"/>
    <p:sldId id="286" r:id="rId31"/>
    <p:sldId id="327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A11026F-574E-417A-A41F-325EC70BC831}">
          <p14:sldIdLst>
            <p14:sldId id="256"/>
            <p14:sldId id="257"/>
            <p14:sldId id="258"/>
            <p14:sldId id="260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56"/>
            <p14:sldId id="281"/>
            <p14:sldId id="261"/>
            <p14:sldId id="262"/>
            <p14:sldId id="357"/>
            <p14:sldId id="282"/>
            <p14:sldId id="283"/>
            <p14:sldId id="355"/>
            <p14:sldId id="284"/>
            <p14:sldId id="285"/>
            <p14:sldId id="28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61699" autoAdjust="0"/>
  </p:normalViewPr>
  <p:slideViewPr>
    <p:cSldViewPr snapToGrid="0">
      <p:cViewPr varScale="1">
        <p:scale>
          <a:sx n="51" d="100"/>
          <a:sy n="51" d="100"/>
        </p:scale>
        <p:origin x="188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oît PARTHOENS" userId="9031a2a7-ac8f-49c7-95a7-c1fef42fac6e" providerId="ADAL" clId="{87687F8F-1B40-44CF-9472-F5F4FBAD8316}"/>
    <pc:docChg chg="undo custSel addSld delSld modSld">
      <pc:chgData name="Benoît PARTHOENS" userId="9031a2a7-ac8f-49c7-95a7-c1fef42fac6e" providerId="ADAL" clId="{87687F8F-1B40-44CF-9472-F5F4FBAD8316}" dt="2022-02-22T08:19:34.252" v="465"/>
      <pc:docMkLst>
        <pc:docMk/>
      </pc:docMkLst>
      <pc:sldChg chg="addSp modSp mod modMedia setBg">
        <pc:chgData name="Benoît PARTHOENS" userId="9031a2a7-ac8f-49c7-95a7-c1fef42fac6e" providerId="ADAL" clId="{87687F8F-1B40-44CF-9472-F5F4FBAD8316}" dt="2022-02-22T07:26:03.656" v="2"/>
        <pc:sldMkLst>
          <pc:docMk/>
          <pc:sldMk cId="3136791768" sldId="256"/>
        </pc:sldMkLst>
        <pc:spChg chg="mod">
          <ac:chgData name="Benoît PARTHOENS" userId="9031a2a7-ac8f-49c7-95a7-c1fef42fac6e" providerId="ADAL" clId="{87687F8F-1B40-44CF-9472-F5F4FBAD8316}" dt="2022-02-22T07:26:02.020" v="0" actId="26606"/>
          <ac:spMkLst>
            <pc:docMk/>
            <pc:sldMk cId="3136791768" sldId="256"/>
            <ac:spMk id="2" creationId="{2E8F22E5-F366-4508-A753-29FDDDE591E3}"/>
          </ac:spMkLst>
        </pc:spChg>
        <pc:spChg chg="mod">
          <ac:chgData name="Benoît PARTHOENS" userId="9031a2a7-ac8f-49c7-95a7-c1fef42fac6e" providerId="ADAL" clId="{87687F8F-1B40-44CF-9472-F5F4FBAD8316}" dt="2022-02-22T07:26:02.020" v="0" actId="26606"/>
          <ac:spMkLst>
            <pc:docMk/>
            <pc:sldMk cId="3136791768" sldId="256"/>
            <ac:spMk id="3" creationId="{E41E9D8F-CE03-4D28-81AB-BA6A70BA6988}"/>
          </ac:spMkLst>
        </pc:spChg>
        <pc:spChg chg="add">
          <ac:chgData name="Benoît PARTHOENS" userId="9031a2a7-ac8f-49c7-95a7-c1fef42fac6e" providerId="ADAL" clId="{87687F8F-1B40-44CF-9472-F5F4FBAD8316}" dt="2022-02-22T07:26:02.020" v="0" actId="26606"/>
          <ac:spMkLst>
            <pc:docMk/>
            <pc:sldMk cId="3136791768" sldId="256"/>
            <ac:spMk id="9" creationId="{C1DD1A8A-57D5-4A81-AD04-532B043C5611}"/>
          </ac:spMkLst>
        </pc:spChg>
        <pc:spChg chg="add">
          <ac:chgData name="Benoît PARTHOENS" userId="9031a2a7-ac8f-49c7-95a7-c1fef42fac6e" providerId="ADAL" clId="{87687F8F-1B40-44CF-9472-F5F4FBAD8316}" dt="2022-02-22T07:26:02.020" v="0" actId="26606"/>
          <ac:spMkLst>
            <pc:docMk/>
            <pc:sldMk cId="3136791768" sldId="256"/>
            <ac:spMk id="11" creationId="{007891EC-4501-44ED-A8C8-B11B6DB767AB}"/>
          </ac:spMkLst>
        </pc:spChg>
        <pc:picChg chg="add mod">
          <ac:chgData name="Benoît PARTHOENS" userId="9031a2a7-ac8f-49c7-95a7-c1fef42fac6e" providerId="ADAL" clId="{87687F8F-1B40-44CF-9472-F5F4FBAD8316}" dt="2022-02-22T07:26:03.656" v="2"/>
          <ac:picMkLst>
            <pc:docMk/>
            <pc:sldMk cId="3136791768" sldId="256"/>
            <ac:picMk id="5" creationId="{C1C05088-C231-4401-BD15-33392E49C33B}"/>
          </ac:picMkLst>
        </pc:picChg>
      </pc:sldChg>
      <pc:sldChg chg="addSp delSp modSp mod setBg delAnim modAnim">
        <pc:chgData name="Benoît PARTHOENS" userId="9031a2a7-ac8f-49c7-95a7-c1fef42fac6e" providerId="ADAL" clId="{87687F8F-1B40-44CF-9472-F5F4FBAD8316}" dt="2022-02-22T07:42:23.152" v="114"/>
        <pc:sldMkLst>
          <pc:docMk/>
          <pc:sldMk cId="1390840591" sldId="257"/>
        </pc:sldMkLst>
        <pc:spChg chg="mod">
          <ac:chgData name="Benoît PARTHOENS" userId="9031a2a7-ac8f-49c7-95a7-c1fef42fac6e" providerId="ADAL" clId="{87687F8F-1B40-44CF-9472-F5F4FBAD8316}" dt="2022-02-22T07:27:50.969" v="6" actId="27636"/>
          <ac:spMkLst>
            <pc:docMk/>
            <pc:sldMk cId="1390840591" sldId="257"/>
            <ac:spMk id="2" creationId="{1284D088-6A0B-4C69-A06C-C772186D2241}"/>
          </ac:spMkLst>
        </pc:spChg>
        <pc:spChg chg="mod">
          <ac:chgData name="Benoît PARTHOENS" userId="9031a2a7-ac8f-49c7-95a7-c1fef42fac6e" providerId="ADAL" clId="{87687F8F-1B40-44CF-9472-F5F4FBAD8316}" dt="2022-02-22T07:29:44.950" v="19" actId="255"/>
          <ac:spMkLst>
            <pc:docMk/>
            <pc:sldMk cId="1390840591" sldId="257"/>
            <ac:spMk id="3" creationId="{E8487C37-BED8-45C1-9EEC-DF550C8C527D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390840591" sldId="257"/>
            <ac:spMk id="4" creationId="{CF0684D5-C534-4C71-9041-961AFF3CAB4B}"/>
          </ac:spMkLst>
        </pc:spChg>
        <pc:spChg chg="del">
          <ac:chgData name="Benoît PARTHOENS" userId="9031a2a7-ac8f-49c7-95a7-c1fef42fac6e" providerId="ADAL" clId="{87687F8F-1B40-44CF-9472-F5F4FBAD8316}" dt="2022-02-22T07:27:26.045" v="3" actId="21"/>
          <ac:spMkLst>
            <pc:docMk/>
            <pc:sldMk cId="1390840591" sldId="257"/>
            <ac:spMk id="5" creationId="{3987B960-AA76-4F21-B3D4-89756A086CE9}"/>
          </ac:spMkLst>
        </pc:spChg>
        <pc:spChg chg="del">
          <ac:chgData name="Benoît PARTHOENS" userId="9031a2a7-ac8f-49c7-95a7-c1fef42fac6e" providerId="ADAL" clId="{87687F8F-1B40-44CF-9472-F5F4FBAD8316}" dt="2022-02-22T07:27:26.045" v="3" actId="21"/>
          <ac:spMkLst>
            <pc:docMk/>
            <pc:sldMk cId="1390840591" sldId="257"/>
            <ac:spMk id="6" creationId="{27FDD4B4-7218-4DF8-A9DD-16A198250841}"/>
          </ac:spMkLst>
        </pc:spChg>
        <pc:spChg chg="del">
          <ac:chgData name="Benoît PARTHOENS" userId="9031a2a7-ac8f-49c7-95a7-c1fef42fac6e" providerId="ADAL" clId="{87687F8F-1B40-44CF-9472-F5F4FBAD8316}" dt="2022-02-22T07:27:26.045" v="3" actId="21"/>
          <ac:spMkLst>
            <pc:docMk/>
            <pc:sldMk cId="1390840591" sldId="257"/>
            <ac:spMk id="7" creationId="{4DE7DA25-4738-436D-B646-83FC07065889}"/>
          </ac:spMkLst>
        </pc:spChg>
        <pc:spChg chg="add">
          <ac:chgData name="Benoît PARTHOENS" userId="9031a2a7-ac8f-49c7-95a7-c1fef42fac6e" providerId="ADAL" clId="{87687F8F-1B40-44CF-9472-F5F4FBAD8316}" dt="2022-02-22T07:27:40.934" v="4" actId="26606"/>
          <ac:spMkLst>
            <pc:docMk/>
            <pc:sldMk cId="1390840591" sldId="257"/>
            <ac:spMk id="8" creationId="{3001AFEA-2442-4A9F-BA37-8C469F306654}"/>
          </ac:spMkLst>
        </pc:spChg>
        <pc:spChg chg="del">
          <ac:chgData name="Benoît PARTHOENS" userId="9031a2a7-ac8f-49c7-95a7-c1fef42fac6e" providerId="ADAL" clId="{87687F8F-1B40-44CF-9472-F5F4FBAD8316}" dt="2022-02-22T07:27:26.045" v="3" actId="21"/>
          <ac:spMkLst>
            <pc:docMk/>
            <pc:sldMk cId="1390840591" sldId="257"/>
            <ac:spMk id="10" creationId="{9E0B74EA-99FD-47F6-80E4-9CC8F644FD15}"/>
          </ac:spMkLst>
        </pc:spChg>
        <pc:spChg chg="del">
          <ac:chgData name="Benoît PARTHOENS" userId="9031a2a7-ac8f-49c7-95a7-c1fef42fac6e" providerId="ADAL" clId="{87687F8F-1B40-44CF-9472-F5F4FBAD8316}" dt="2022-02-22T07:27:26.045" v="3" actId="21"/>
          <ac:spMkLst>
            <pc:docMk/>
            <pc:sldMk cId="1390840591" sldId="257"/>
            <ac:spMk id="11" creationId="{5BD934E1-BAA7-40F7-917A-53A7BE9E96B8}"/>
          </ac:spMkLst>
        </pc:spChg>
        <pc:spChg chg="del">
          <ac:chgData name="Benoît PARTHOENS" userId="9031a2a7-ac8f-49c7-95a7-c1fef42fac6e" providerId="ADAL" clId="{87687F8F-1B40-44CF-9472-F5F4FBAD8316}" dt="2022-02-22T07:27:26.045" v="3" actId="21"/>
          <ac:spMkLst>
            <pc:docMk/>
            <pc:sldMk cId="1390840591" sldId="257"/>
            <ac:spMk id="12" creationId="{969E010A-D5BF-4680-860A-FF43A6FFA767}"/>
          </ac:spMkLst>
        </pc:spChg>
        <pc:spChg chg="del">
          <ac:chgData name="Benoît PARTHOENS" userId="9031a2a7-ac8f-49c7-95a7-c1fef42fac6e" providerId="ADAL" clId="{87687F8F-1B40-44CF-9472-F5F4FBAD8316}" dt="2022-02-22T07:27:26.045" v="3" actId="21"/>
          <ac:spMkLst>
            <pc:docMk/>
            <pc:sldMk cId="1390840591" sldId="257"/>
            <ac:spMk id="13" creationId="{5EC85AE1-0517-4878-9DB4-BC93B45BA03F}"/>
          </ac:spMkLst>
        </pc:spChg>
        <pc:spChg chg="add">
          <ac:chgData name="Benoît PARTHOENS" userId="9031a2a7-ac8f-49c7-95a7-c1fef42fac6e" providerId="ADAL" clId="{87687F8F-1B40-44CF-9472-F5F4FBAD8316}" dt="2022-02-22T07:27:40.934" v="4" actId="26606"/>
          <ac:spMkLst>
            <pc:docMk/>
            <pc:sldMk cId="1390840591" sldId="257"/>
            <ac:spMk id="14" creationId="{80BC66F9-7A74-4286-AD22-1174052CC22C}"/>
          </ac:spMkLst>
        </pc:spChg>
        <pc:spChg chg="add">
          <ac:chgData name="Benoît PARTHOENS" userId="9031a2a7-ac8f-49c7-95a7-c1fef42fac6e" providerId="ADAL" clId="{87687F8F-1B40-44CF-9472-F5F4FBAD8316}" dt="2022-02-22T07:27:40.934" v="4" actId="26606"/>
          <ac:spMkLst>
            <pc:docMk/>
            <pc:sldMk cId="1390840591" sldId="257"/>
            <ac:spMk id="15" creationId="{755E9CD0-04B0-4A3C-B291-AD913379C713}"/>
          </ac:spMkLst>
        </pc:spChg>
        <pc:spChg chg="add">
          <ac:chgData name="Benoît PARTHOENS" userId="9031a2a7-ac8f-49c7-95a7-c1fef42fac6e" providerId="ADAL" clId="{87687F8F-1B40-44CF-9472-F5F4FBAD8316}" dt="2022-02-22T07:27:40.934" v="4" actId="26606"/>
          <ac:spMkLst>
            <pc:docMk/>
            <pc:sldMk cId="1390840591" sldId="257"/>
            <ac:spMk id="16" creationId="{D8142CC3-2B5C-48E6-9DF0-6C8ACBAF23EF}"/>
          </ac:spMkLst>
        </pc:spChg>
        <pc:spChg chg="add">
          <ac:chgData name="Benoît PARTHOENS" userId="9031a2a7-ac8f-49c7-95a7-c1fef42fac6e" providerId="ADAL" clId="{87687F8F-1B40-44CF-9472-F5F4FBAD8316}" dt="2022-02-22T07:27:40.934" v="4" actId="26606"/>
          <ac:spMkLst>
            <pc:docMk/>
            <pc:sldMk cId="1390840591" sldId="257"/>
            <ac:spMk id="17" creationId="{1DD8BF3B-6066-418C-8D1A-75C5E396FC04}"/>
          </ac:spMkLst>
        </pc:spChg>
        <pc:spChg chg="add">
          <ac:chgData name="Benoît PARTHOENS" userId="9031a2a7-ac8f-49c7-95a7-c1fef42fac6e" providerId="ADAL" clId="{87687F8F-1B40-44CF-9472-F5F4FBAD8316}" dt="2022-02-22T07:27:40.934" v="4" actId="26606"/>
          <ac:spMkLst>
            <pc:docMk/>
            <pc:sldMk cId="1390840591" sldId="257"/>
            <ac:spMk id="20" creationId="{46A89C79-8EF3-4AF9-B3D9-59A883F41C83}"/>
          </ac:spMkLst>
        </pc:spChg>
        <pc:spChg chg="add mod">
          <ac:chgData name="Benoît PARTHOENS" userId="9031a2a7-ac8f-49c7-95a7-c1fef42fac6e" providerId="ADAL" clId="{87687F8F-1B40-44CF-9472-F5F4FBAD8316}" dt="2022-02-22T07:29:10.616" v="15" actId="255"/>
          <ac:spMkLst>
            <pc:docMk/>
            <pc:sldMk cId="1390840591" sldId="257"/>
            <ac:spMk id="21" creationId="{F9F58153-7515-4C16-AB69-8523A4F94013}"/>
          </ac:spMkLst>
        </pc:spChg>
        <pc:spChg chg="add">
          <ac:chgData name="Benoît PARTHOENS" userId="9031a2a7-ac8f-49c7-95a7-c1fef42fac6e" providerId="ADAL" clId="{87687F8F-1B40-44CF-9472-F5F4FBAD8316}" dt="2022-02-22T07:27:40.934" v="4" actId="26606"/>
          <ac:spMkLst>
            <pc:docMk/>
            <pc:sldMk cId="1390840591" sldId="257"/>
            <ac:spMk id="22" creationId="{EFE5CE34-4543-42E5-B82C-1F3D12422CDD}"/>
          </ac:spMkLst>
        </pc:spChg>
        <pc:spChg chg="add mod">
          <ac:chgData name="Benoît PARTHOENS" userId="9031a2a7-ac8f-49c7-95a7-c1fef42fac6e" providerId="ADAL" clId="{87687F8F-1B40-44CF-9472-F5F4FBAD8316}" dt="2022-02-22T07:29:57.767" v="20" actId="255"/>
          <ac:spMkLst>
            <pc:docMk/>
            <pc:sldMk cId="1390840591" sldId="257"/>
            <ac:spMk id="23" creationId="{7ED16ED2-F13D-48A8-90F2-8D578F496FD3}"/>
          </ac:spMkLst>
        </pc:spChg>
        <pc:spChg chg="add">
          <ac:chgData name="Benoît PARTHOENS" userId="9031a2a7-ac8f-49c7-95a7-c1fef42fac6e" providerId="ADAL" clId="{87687F8F-1B40-44CF-9472-F5F4FBAD8316}" dt="2022-02-22T07:27:40.934" v="4" actId="26606"/>
          <ac:spMkLst>
            <pc:docMk/>
            <pc:sldMk cId="1390840591" sldId="257"/>
            <ac:spMk id="24" creationId="{72AF41FE-63D7-4695-81D2-66D2510E4486}"/>
          </ac:spMkLst>
        </pc:spChg>
        <pc:spChg chg="add mod">
          <ac:chgData name="Benoît PARTHOENS" userId="9031a2a7-ac8f-49c7-95a7-c1fef42fac6e" providerId="ADAL" clId="{87687F8F-1B40-44CF-9472-F5F4FBAD8316}" dt="2022-02-22T07:28:01.740" v="9"/>
          <ac:spMkLst>
            <pc:docMk/>
            <pc:sldMk cId="1390840591" sldId="257"/>
            <ac:spMk id="25" creationId="{E046CE23-1731-4F42-A4C2-85CE02F10882}"/>
          </ac:spMkLst>
        </pc:spChg>
        <pc:spChg chg="add mod">
          <ac:chgData name="Benoît PARTHOENS" userId="9031a2a7-ac8f-49c7-95a7-c1fef42fac6e" providerId="ADAL" clId="{87687F8F-1B40-44CF-9472-F5F4FBAD8316}" dt="2022-02-22T07:28:01.740" v="9"/>
          <ac:spMkLst>
            <pc:docMk/>
            <pc:sldMk cId="1390840591" sldId="257"/>
            <ac:spMk id="27" creationId="{0512F94F-D3F5-4653-BD34-AC7FB78ADA2C}"/>
          </ac:spMkLst>
        </pc:spChg>
        <pc:spChg chg="add mod">
          <ac:chgData name="Benoît PARTHOENS" userId="9031a2a7-ac8f-49c7-95a7-c1fef42fac6e" providerId="ADAL" clId="{87687F8F-1B40-44CF-9472-F5F4FBAD8316}" dt="2022-02-22T07:30:37.752" v="25" actId="1076"/>
          <ac:spMkLst>
            <pc:docMk/>
            <pc:sldMk cId="1390840591" sldId="257"/>
            <ac:spMk id="28" creationId="{BF8F6911-38D2-4C3B-86B2-8485306EAD43}"/>
          </ac:spMkLst>
        </pc:spChg>
        <pc:spChg chg="add mod">
          <ac:chgData name="Benoît PARTHOENS" userId="9031a2a7-ac8f-49c7-95a7-c1fef42fac6e" providerId="ADAL" clId="{87687F8F-1B40-44CF-9472-F5F4FBAD8316}" dt="2022-02-22T07:30:43.761" v="26" actId="1076"/>
          <ac:spMkLst>
            <pc:docMk/>
            <pc:sldMk cId="1390840591" sldId="257"/>
            <ac:spMk id="29" creationId="{903E41FD-A334-48F0-B81C-842FA6F0F2D4}"/>
          </ac:spMkLst>
        </pc:spChg>
        <pc:spChg chg="add mod">
          <ac:chgData name="Benoît PARTHOENS" userId="9031a2a7-ac8f-49c7-95a7-c1fef42fac6e" providerId="ADAL" clId="{87687F8F-1B40-44CF-9472-F5F4FBAD8316}" dt="2022-02-22T07:30:31.597" v="24" actId="255"/>
          <ac:spMkLst>
            <pc:docMk/>
            <pc:sldMk cId="1390840591" sldId="257"/>
            <ac:spMk id="30" creationId="{05C40E75-57CD-481A-9C63-104E194A4907}"/>
          </ac:spMkLst>
        </pc:spChg>
        <pc:picChg chg="del">
          <ac:chgData name="Benoît PARTHOENS" userId="9031a2a7-ac8f-49c7-95a7-c1fef42fac6e" providerId="ADAL" clId="{87687F8F-1B40-44CF-9472-F5F4FBAD8316}" dt="2022-02-22T07:27:26.045" v="3" actId="21"/>
          <ac:picMkLst>
            <pc:docMk/>
            <pc:sldMk cId="1390840591" sldId="257"/>
            <ac:picMk id="9" creationId="{E0E907DA-BD9B-401D-B929-D342BCBF3C71}"/>
          </ac:picMkLst>
        </pc:picChg>
        <pc:picChg chg="add mod">
          <ac:chgData name="Benoît PARTHOENS" userId="9031a2a7-ac8f-49c7-95a7-c1fef42fac6e" providerId="ADAL" clId="{87687F8F-1B40-44CF-9472-F5F4FBAD8316}" dt="2022-02-22T07:28:01.740" v="9"/>
          <ac:picMkLst>
            <pc:docMk/>
            <pc:sldMk cId="1390840591" sldId="257"/>
            <ac:picMk id="26" creationId="{A83FE7E8-A01B-473C-BB86-DB1BE8A1A252}"/>
          </ac:picMkLst>
        </pc:picChg>
        <pc:cxnChg chg="add">
          <ac:chgData name="Benoît PARTHOENS" userId="9031a2a7-ac8f-49c7-95a7-c1fef42fac6e" providerId="ADAL" clId="{87687F8F-1B40-44CF-9472-F5F4FBAD8316}" dt="2022-02-22T07:27:40.934" v="4" actId="26606"/>
          <ac:cxnSpMkLst>
            <pc:docMk/>
            <pc:sldMk cId="1390840591" sldId="257"/>
            <ac:cxnSpMk id="18" creationId="{7B2D303B-3DD0-4319-9EAD-361847FEC71D}"/>
          </ac:cxnSpMkLst>
        </pc:cxnChg>
      </pc:sldChg>
      <pc:sldChg chg="addSp delSp modSp mod setBg">
        <pc:chgData name="Benoît PARTHOENS" userId="9031a2a7-ac8f-49c7-95a7-c1fef42fac6e" providerId="ADAL" clId="{87687F8F-1B40-44CF-9472-F5F4FBAD8316}" dt="2022-02-22T07:42:23.152" v="114"/>
        <pc:sldMkLst>
          <pc:docMk/>
          <pc:sldMk cId="79257030" sldId="258"/>
        </pc:sldMkLst>
        <pc:spChg chg="mod">
          <ac:chgData name="Benoît PARTHOENS" userId="9031a2a7-ac8f-49c7-95a7-c1fef42fac6e" providerId="ADAL" clId="{87687F8F-1B40-44CF-9472-F5F4FBAD8316}" dt="2022-02-22T07:37:53.520" v="51" actId="14100"/>
          <ac:spMkLst>
            <pc:docMk/>
            <pc:sldMk cId="79257030" sldId="258"/>
            <ac:spMk id="2" creationId="{7C5BC9C4-9834-4F2E-B771-D30737EE3351}"/>
          </ac:spMkLst>
        </pc:spChg>
        <pc:spChg chg="del">
          <ac:chgData name="Benoît PARTHOENS" userId="9031a2a7-ac8f-49c7-95a7-c1fef42fac6e" providerId="ADAL" clId="{87687F8F-1B40-44CF-9472-F5F4FBAD8316}" dt="2022-02-22T07:37:21.804" v="48" actId="21"/>
          <ac:spMkLst>
            <pc:docMk/>
            <pc:sldMk cId="79257030" sldId="258"/>
            <ac:spMk id="3" creationId="{469DA57C-A96E-4C30-91B3-72233064157F}"/>
          </ac:spMkLst>
        </pc:spChg>
        <pc:spChg chg="del">
          <ac:chgData name="Benoît PARTHOENS" userId="9031a2a7-ac8f-49c7-95a7-c1fef42fac6e" providerId="ADAL" clId="{87687F8F-1B40-44CF-9472-F5F4FBAD8316}" dt="2022-02-22T07:37:21.804" v="48" actId="21"/>
          <ac:spMkLst>
            <pc:docMk/>
            <pc:sldMk cId="79257030" sldId="258"/>
            <ac:spMk id="4" creationId="{1A2557E9-EEAD-4746-B163-A135A94A961A}"/>
          </ac:spMkLst>
        </pc:spChg>
        <pc:spChg chg="del">
          <ac:chgData name="Benoît PARTHOENS" userId="9031a2a7-ac8f-49c7-95a7-c1fef42fac6e" providerId="ADAL" clId="{87687F8F-1B40-44CF-9472-F5F4FBAD8316}" dt="2022-02-22T07:37:21.804" v="48" actId="21"/>
          <ac:spMkLst>
            <pc:docMk/>
            <pc:sldMk cId="79257030" sldId="258"/>
            <ac:spMk id="5" creationId="{068F7234-BD6D-4F6A-B127-680BD1770ECB}"/>
          </ac:spMkLst>
        </pc:spChg>
        <pc:spChg chg="del">
          <ac:chgData name="Benoît PARTHOENS" userId="9031a2a7-ac8f-49c7-95a7-c1fef42fac6e" providerId="ADAL" clId="{87687F8F-1B40-44CF-9472-F5F4FBAD8316}" dt="2022-02-22T07:37:21.804" v="48" actId="21"/>
          <ac:spMkLst>
            <pc:docMk/>
            <pc:sldMk cId="79257030" sldId="258"/>
            <ac:spMk id="6" creationId="{A0490F27-432F-4CD3-BC78-54B2B5A1B25C}"/>
          </ac:spMkLst>
        </pc:spChg>
        <pc:spChg chg="add del mod">
          <ac:chgData name="Benoît PARTHOENS" userId="9031a2a7-ac8f-49c7-95a7-c1fef42fac6e" providerId="ADAL" clId="{87687F8F-1B40-44CF-9472-F5F4FBAD8316}" dt="2022-02-22T07:37:39.362" v="49" actId="26606"/>
          <ac:spMkLst>
            <pc:docMk/>
            <pc:sldMk cId="79257030" sldId="258"/>
            <ac:spMk id="8" creationId="{72A7E854-8459-4B12-A8EB-0FB4FE66662D}"/>
          </ac:spMkLst>
        </pc:spChg>
        <pc:spChg chg="add mod">
          <ac:chgData name="Benoît PARTHOENS" userId="9031a2a7-ac8f-49c7-95a7-c1fef42fac6e" providerId="ADAL" clId="{87687F8F-1B40-44CF-9472-F5F4FBAD8316}" dt="2022-02-22T07:39:43.779" v="109" actId="1076"/>
          <ac:spMkLst>
            <pc:docMk/>
            <pc:sldMk cId="79257030" sldId="258"/>
            <ac:spMk id="9" creationId="{A46730CC-7CA7-4E36-933F-C895FB7F7B87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79257030" sldId="258"/>
            <ac:spMk id="11" creationId="{FE10B2C7-A5C6-4B90-AC62-DA690A66AE3F}"/>
          </ac:spMkLst>
        </pc:spChg>
        <pc:spChg chg="del">
          <ac:chgData name="Benoît PARTHOENS" userId="9031a2a7-ac8f-49c7-95a7-c1fef42fac6e" providerId="ADAL" clId="{87687F8F-1B40-44CF-9472-F5F4FBAD8316}" dt="2022-02-22T07:37:21.804" v="48" actId="21"/>
          <ac:spMkLst>
            <pc:docMk/>
            <pc:sldMk cId="79257030" sldId="258"/>
            <ac:spMk id="12" creationId="{2DF6A69F-E994-412D-A70D-6F77CF2FA05D}"/>
          </ac:spMkLst>
        </pc:spChg>
        <pc:spChg chg="add mod">
          <ac:chgData name="Benoît PARTHOENS" userId="9031a2a7-ac8f-49c7-95a7-c1fef42fac6e" providerId="ADAL" clId="{87687F8F-1B40-44CF-9472-F5F4FBAD8316}" dt="2022-02-22T07:38:01.541" v="53"/>
          <ac:spMkLst>
            <pc:docMk/>
            <pc:sldMk cId="79257030" sldId="258"/>
            <ac:spMk id="13" creationId="{A42D68B0-640A-4EFB-BB67-676162007814}"/>
          </ac:spMkLst>
        </pc:spChg>
        <pc:spChg chg="del">
          <ac:chgData name="Benoît PARTHOENS" userId="9031a2a7-ac8f-49c7-95a7-c1fef42fac6e" providerId="ADAL" clId="{87687F8F-1B40-44CF-9472-F5F4FBAD8316}" dt="2022-02-22T07:37:21.804" v="48" actId="21"/>
          <ac:spMkLst>
            <pc:docMk/>
            <pc:sldMk cId="79257030" sldId="258"/>
            <ac:spMk id="14" creationId="{C2AE098A-CEFA-4932-BFB4-B9310FE1A0F8}"/>
          </ac:spMkLst>
        </pc:spChg>
        <pc:spChg chg="add">
          <ac:chgData name="Benoît PARTHOENS" userId="9031a2a7-ac8f-49c7-95a7-c1fef42fac6e" providerId="ADAL" clId="{87687F8F-1B40-44CF-9472-F5F4FBAD8316}" dt="2022-02-22T07:37:39.362" v="49" actId="26606"/>
          <ac:spMkLst>
            <pc:docMk/>
            <pc:sldMk cId="79257030" sldId="258"/>
            <ac:spMk id="15" creationId="{2791B33F-CE76-4EF1-8227-54ED041CD4BD}"/>
          </ac:spMkLst>
        </pc:spChg>
        <pc:spChg chg="add mod">
          <ac:chgData name="Benoît PARTHOENS" userId="9031a2a7-ac8f-49c7-95a7-c1fef42fac6e" providerId="ADAL" clId="{87687F8F-1B40-44CF-9472-F5F4FBAD8316}" dt="2022-02-22T07:38:01.541" v="53"/>
          <ac:spMkLst>
            <pc:docMk/>
            <pc:sldMk cId="79257030" sldId="258"/>
            <ac:spMk id="16" creationId="{80606CCE-BBD7-4DD0-80D1-D1BDF9ADA544}"/>
          </ac:spMkLst>
        </pc:spChg>
        <pc:spChg chg="add mod">
          <ac:chgData name="Benoît PARTHOENS" userId="9031a2a7-ac8f-49c7-95a7-c1fef42fac6e" providerId="ADAL" clId="{87687F8F-1B40-44CF-9472-F5F4FBAD8316}" dt="2022-02-22T07:38:01.541" v="53"/>
          <ac:spMkLst>
            <pc:docMk/>
            <pc:sldMk cId="79257030" sldId="258"/>
            <ac:spMk id="17" creationId="{A2A22B4F-FB46-4034-993F-D36D599EAB33}"/>
          </ac:spMkLst>
        </pc:spChg>
        <pc:spChg chg="add mod">
          <ac:chgData name="Benoît PARTHOENS" userId="9031a2a7-ac8f-49c7-95a7-c1fef42fac6e" providerId="ADAL" clId="{87687F8F-1B40-44CF-9472-F5F4FBAD8316}" dt="2022-02-22T07:38:01.541" v="53"/>
          <ac:spMkLst>
            <pc:docMk/>
            <pc:sldMk cId="79257030" sldId="258"/>
            <ac:spMk id="18" creationId="{7A7E0BE6-51E3-450E-8467-604276C2247B}"/>
          </ac:spMkLst>
        </pc:spChg>
        <pc:spChg chg="add mod">
          <ac:chgData name="Benoît PARTHOENS" userId="9031a2a7-ac8f-49c7-95a7-c1fef42fac6e" providerId="ADAL" clId="{87687F8F-1B40-44CF-9472-F5F4FBAD8316}" dt="2022-02-22T07:38:26.621" v="56" actId="1076"/>
          <ac:spMkLst>
            <pc:docMk/>
            <pc:sldMk cId="79257030" sldId="258"/>
            <ac:spMk id="19" creationId="{EFADF949-BE6E-4FB7-BA43-15E4CF080843}"/>
          </ac:spMkLst>
        </pc:spChg>
        <pc:spChg chg="add mod">
          <ac:chgData name="Benoît PARTHOENS" userId="9031a2a7-ac8f-49c7-95a7-c1fef42fac6e" providerId="ADAL" clId="{87687F8F-1B40-44CF-9472-F5F4FBAD8316}" dt="2022-02-22T07:38:01.541" v="53"/>
          <ac:spMkLst>
            <pc:docMk/>
            <pc:sldMk cId="79257030" sldId="258"/>
            <ac:spMk id="20" creationId="{DCA558D3-664A-4648-B568-8BFBECB86D35}"/>
          </ac:spMkLst>
        </pc:spChg>
        <pc:picChg chg="add mod">
          <ac:chgData name="Benoît PARTHOENS" userId="9031a2a7-ac8f-49c7-95a7-c1fef42fac6e" providerId="ADAL" clId="{87687F8F-1B40-44CF-9472-F5F4FBAD8316}" dt="2022-02-22T07:37:58.474" v="52" actId="1076"/>
          <ac:picMkLst>
            <pc:docMk/>
            <pc:sldMk cId="79257030" sldId="258"/>
            <ac:picMk id="10" creationId="{24720378-DDAC-4459-A4FF-BAEA1966CAEF}"/>
          </ac:picMkLst>
        </pc:picChg>
      </pc:sldChg>
      <pc:sldChg chg="addSp delSp modSp mod setBg">
        <pc:chgData name="Benoît PARTHOENS" userId="9031a2a7-ac8f-49c7-95a7-c1fef42fac6e" providerId="ADAL" clId="{87687F8F-1B40-44CF-9472-F5F4FBAD8316}" dt="2022-02-22T07:42:23.152" v="114"/>
        <pc:sldMkLst>
          <pc:docMk/>
          <pc:sldMk cId="1764559578" sldId="260"/>
        </pc:sldMkLst>
        <pc:spChg chg="mod">
          <ac:chgData name="Benoît PARTHOENS" userId="9031a2a7-ac8f-49c7-95a7-c1fef42fac6e" providerId="ADAL" clId="{87687F8F-1B40-44CF-9472-F5F4FBAD8316}" dt="2022-02-22T07:40:58.117" v="110" actId="26606"/>
          <ac:spMkLst>
            <pc:docMk/>
            <pc:sldMk cId="1764559578" sldId="260"/>
            <ac:spMk id="2" creationId="{70FDAFF9-F4D1-40F3-B81D-4D6A0574866C}"/>
          </ac:spMkLst>
        </pc:spChg>
        <pc:spChg chg="del">
          <ac:chgData name="Benoît PARTHOENS" userId="9031a2a7-ac8f-49c7-95a7-c1fef42fac6e" providerId="ADAL" clId="{87687F8F-1B40-44CF-9472-F5F4FBAD8316}" dt="2022-02-22T07:40:58.117" v="110" actId="26606"/>
          <ac:spMkLst>
            <pc:docMk/>
            <pc:sldMk cId="1764559578" sldId="260"/>
            <ac:spMk id="3" creationId="{5BDDB569-AB55-4661-8805-DCCE3E76801F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764559578" sldId="260"/>
            <ac:spMk id="4" creationId="{3AD57AAA-696B-43F1-BD0A-DEACFC0E58AA}"/>
          </ac:spMkLst>
        </pc:spChg>
        <pc:spChg chg="add">
          <ac:chgData name="Benoît PARTHOENS" userId="9031a2a7-ac8f-49c7-95a7-c1fef42fac6e" providerId="ADAL" clId="{87687F8F-1B40-44CF-9472-F5F4FBAD8316}" dt="2022-02-22T07:40:58.117" v="110" actId="26606"/>
          <ac:spMkLst>
            <pc:docMk/>
            <pc:sldMk cId="1764559578" sldId="260"/>
            <ac:spMk id="9" creationId="{53B021B3-DE93-4AB7-8A18-CF5F1CED88B8}"/>
          </ac:spMkLst>
        </pc:spChg>
        <pc:spChg chg="add">
          <ac:chgData name="Benoît PARTHOENS" userId="9031a2a7-ac8f-49c7-95a7-c1fef42fac6e" providerId="ADAL" clId="{87687F8F-1B40-44CF-9472-F5F4FBAD8316}" dt="2022-02-22T07:40:58.117" v="110" actId="26606"/>
          <ac:spMkLst>
            <pc:docMk/>
            <pc:sldMk cId="1764559578" sldId="260"/>
            <ac:spMk id="11" creationId="{52D502E5-F6B4-4D58-B4AE-FC466FF15EE8}"/>
          </ac:spMkLst>
        </pc:spChg>
        <pc:spChg chg="add">
          <ac:chgData name="Benoît PARTHOENS" userId="9031a2a7-ac8f-49c7-95a7-c1fef42fac6e" providerId="ADAL" clId="{87687F8F-1B40-44CF-9472-F5F4FBAD8316}" dt="2022-02-22T07:40:58.117" v="110" actId="26606"/>
          <ac:spMkLst>
            <pc:docMk/>
            <pc:sldMk cId="1764559578" sldId="260"/>
            <ac:spMk id="13" creationId="{9DECDBF4-02B6-4BB4-B65B-B8107AD6A9E8}"/>
          </ac:spMkLst>
        </pc:spChg>
        <pc:graphicFrameChg chg="add mod">
          <ac:chgData name="Benoît PARTHOENS" userId="9031a2a7-ac8f-49c7-95a7-c1fef42fac6e" providerId="ADAL" clId="{87687F8F-1B40-44CF-9472-F5F4FBAD8316}" dt="2022-02-22T07:41:09.910" v="112" actId="113"/>
          <ac:graphicFrameMkLst>
            <pc:docMk/>
            <pc:sldMk cId="1764559578" sldId="260"/>
            <ac:graphicFrameMk id="5" creationId="{035B1707-CFC1-462C-8ECC-1CB4D50DA315}"/>
          </ac:graphicFrameMkLst>
        </pc:graphicFrameChg>
      </pc:sldChg>
      <pc:sldChg chg="addSp delSp modSp mod setBg delAnim modAnim">
        <pc:chgData name="Benoît PARTHOENS" userId="9031a2a7-ac8f-49c7-95a7-c1fef42fac6e" providerId="ADAL" clId="{87687F8F-1B40-44CF-9472-F5F4FBAD8316}" dt="2022-02-22T08:09:54.804" v="424" actId="1076"/>
        <pc:sldMkLst>
          <pc:docMk/>
          <pc:sldMk cId="3404561765" sldId="261"/>
        </pc:sldMkLst>
        <pc:spChg chg="mod">
          <ac:chgData name="Benoît PARTHOENS" userId="9031a2a7-ac8f-49c7-95a7-c1fef42fac6e" providerId="ADAL" clId="{87687F8F-1B40-44CF-9472-F5F4FBAD8316}" dt="2022-02-22T08:09:54.804" v="424" actId="1076"/>
          <ac:spMkLst>
            <pc:docMk/>
            <pc:sldMk cId="3404561765" sldId="261"/>
            <ac:spMk id="2" creationId="{23D57BC1-E058-47A2-A3F3-E9E62F662F53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3404561765" sldId="261"/>
            <ac:spMk id="3" creationId="{9A28C952-2B6B-4966-8F33-C60D56C522C4}"/>
          </ac:spMkLst>
        </pc:spChg>
        <pc:spChg chg="del">
          <ac:chgData name="Benoît PARTHOENS" userId="9031a2a7-ac8f-49c7-95a7-c1fef42fac6e" providerId="ADAL" clId="{87687F8F-1B40-44CF-9472-F5F4FBAD8316}" dt="2022-02-22T08:09:07.622" v="418" actId="21"/>
          <ac:spMkLst>
            <pc:docMk/>
            <pc:sldMk cId="3404561765" sldId="261"/>
            <ac:spMk id="4" creationId="{915441C9-4BA7-452E-AE5B-22FDAE18A144}"/>
          </ac:spMkLst>
        </pc:spChg>
        <pc:spChg chg="del">
          <ac:chgData name="Benoît PARTHOENS" userId="9031a2a7-ac8f-49c7-95a7-c1fef42fac6e" providerId="ADAL" clId="{87687F8F-1B40-44CF-9472-F5F4FBAD8316}" dt="2022-02-22T08:09:07.622" v="418" actId="21"/>
          <ac:spMkLst>
            <pc:docMk/>
            <pc:sldMk cId="3404561765" sldId="261"/>
            <ac:spMk id="5" creationId="{3DB2D72B-91F3-49B4-BF17-638F90916DD2}"/>
          </ac:spMkLst>
        </pc:spChg>
        <pc:spChg chg="del">
          <ac:chgData name="Benoît PARTHOENS" userId="9031a2a7-ac8f-49c7-95a7-c1fef42fac6e" providerId="ADAL" clId="{87687F8F-1B40-44CF-9472-F5F4FBAD8316}" dt="2022-02-22T08:09:07.622" v="418" actId="21"/>
          <ac:spMkLst>
            <pc:docMk/>
            <pc:sldMk cId="3404561765" sldId="261"/>
            <ac:spMk id="6" creationId="{64BA328D-BA6B-4328-9E9D-5398F328CB62}"/>
          </ac:spMkLst>
        </pc:spChg>
        <pc:spChg chg="del">
          <ac:chgData name="Benoît PARTHOENS" userId="9031a2a7-ac8f-49c7-95a7-c1fef42fac6e" providerId="ADAL" clId="{87687F8F-1B40-44CF-9472-F5F4FBAD8316}" dt="2022-02-22T08:09:07.622" v="418" actId="21"/>
          <ac:spMkLst>
            <pc:docMk/>
            <pc:sldMk cId="3404561765" sldId="261"/>
            <ac:spMk id="7" creationId="{69762AE4-97C6-44F1-BCF0-6086D1EB9407}"/>
          </ac:spMkLst>
        </pc:spChg>
        <pc:spChg chg="del">
          <ac:chgData name="Benoît PARTHOENS" userId="9031a2a7-ac8f-49c7-95a7-c1fef42fac6e" providerId="ADAL" clId="{87687F8F-1B40-44CF-9472-F5F4FBAD8316}" dt="2022-02-22T08:09:07.622" v="418" actId="21"/>
          <ac:spMkLst>
            <pc:docMk/>
            <pc:sldMk cId="3404561765" sldId="261"/>
            <ac:spMk id="8" creationId="{2E3B355D-04D0-4B75-A563-E42606EAD358}"/>
          </ac:spMkLst>
        </pc:spChg>
        <pc:spChg chg="del">
          <ac:chgData name="Benoît PARTHOENS" userId="9031a2a7-ac8f-49c7-95a7-c1fef42fac6e" providerId="ADAL" clId="{87687F8F-1B40-44CF-9472-F5F4FBAD8316}" dt="2022-02-22T08:09:07.622" v="418" actId="21"/>
          <ac:spMkLst>
            <pc:docMk/>
            <pc:sldMk cId="3404561765" sldId="261"/>
            <ac:spMk id="9" creationId="{D1762F63-6B51-4668-81D3-02D981D713E8}"/>
          </ac:spMkLst>
        </pc:spChg>
        <pc:spChg chg="del">
          <ac:chgData name="Benoît PARTHOENS" userId="9031a2a7-ac8f-49c7-95a7-c1fef42fac6e" providerId="ADAL" clId="{87687F8F-1B40-44CF-9472-F5F4FBAD8316}" dt="2022-02-22T08:09:07.622" v="418" actId="21"/>
          <ac:spMkLst>
            <pc:docMk/>
            <pc:sldMk cId="3404561765" sldId="261"/>
            <ac:spMk id="10" creationId="{5ECDB12A-798D-40BA-BF9B-2DD75D9F0157}"/>
          </ac:spMkLst>
        </pc:spChg>
        <pc:spChg chg="del">
          <ac:chgData name="Benoît PARTHOENS" userId="9031a2a7-ac8f-49c7-95a7-c1fef42fac6e" providerId="ADAL" clId="{87687F8F-1B40-44CF-9472-F5F4FBAD8316}" dt="2022-02-22T08:09:07.622" v="418" actId="21"/>
          <ac:spMkLst>
            <pc:docMk/>
            <pc:sldMk cId="3404561765" sldId="261"/>
            <ac:spMk id="11" creationId="{071756D3-9F26-43DC-9AC5-BDE2EB21A926}"/>
          </ac:spMkLst>
        </pc:spChg>
        <pc:spChg chg="del">
          <ac:chgData name="Benoît PARTHOENS" userId="9031a2a7-ac8f-49c7-95a7-c1fef42fac6e" providerId="ADAL" clId="{87687F8F-1B40-44CF-9472-F5F4FBAD8316}" dt="2022-02-22T08:09:07.622" v="418" actId="21"/>
          <ac:spMkLst>
            <pc:docMk/>
            <pc:sldMk cId="3404561765" sldId="261"/>
            <ac:spMk id="12" creationId="{1AC8826E-36D1-4665-AE41-D05D7AF60B77}"/>
          </ac:spMkLst>
        </pc:spChg>
        <pc:spChg chg="del">
          <ac:chgData name="Benoît PARTHOENS" userId="9031a2a7-ac8f-49c7-95a7-c1fef42fac6e" providerId="ADAL" clId="{87687F8F-1B40-44CF-9472-F5F4FBAD8316}" dt="2022-02-22T08:09:07.622" v="418" actId="21"/>
          <ac:spMkLst>
            <pc:docMk/>
            <pc:sldMk cId="3404561765" sldId="261"/>
            <ac:spMk id="13" creationId="{37899AD8-2AB5-4ED6-A825-9D033EC14992}"/>
          </ac:spMkLst>
        </pc:spChg>
        <pc:spChg chg="mod">
          <ac:chgData name="Benoît PARTHOENS" userId="9031a2a7-ac8f-49c7-95a7-c1fef42fac6e" providerId="ADAL" clId="{87687F8F-1B40-44CF-9472-F5F4FBAD8316}" dt="2022-02-22T08:09:27.316" v="419" actId="26606"/>
          <ac:spMkLst>
            <pc:docMk/>
            <pc:sldMk cId="3404561765" sldId="261"/>
            <ac:spMk id="14" creationId="{53EE93E6-5BC7-4206-BCE9-3ED71DC3BB57}"/>
          </ac:spMkLst>
        </pc:spChg>
        <pc:spChg chg="add">
          <ac:chgData name="Benoît PARTHOENS" userId="9031a2a7-ac8f-49c7-95a7-c1fef42fac6e" providerId="ADAL" clId="{87687F8F-1B40-44CF-9472-F5F4FBAD8316}" dt="2022-02-22T08:09:27.316" v="419" actId="26606"/>
          <ac:spMkLst>
            <pc:docMk/>
            <pc:sldMk cId="3404561765" sldId="261"/>
            <ac:spMk id="19" creationId="{A7895A40-19A4-42D6-9D30-DBC1E8002635}"/>
          </ac:spMkLst>
        </pc:spChg>
        <pc:spChg chg="add mod">
          <ac:chgData name="Benoît PARTHOENS" userId="9031a2a7-ac8f-49c7-95a7-c1fef42fac6e" providerId="ADAL" clId="{87687F8F-1B40-44CF-9472-F5F4FBAD8316}" dt="2022-02-22T08:09:50.031" v="423"/>
          <ac:spMkLst>
            <pc:docMk/>
            <pc:sldMk cId="3404561765" sldId="261"/>
            <ac:spMk id="20" creationId="{A2478B89-BFAD-4C92-B94A-E80762E81F37}"/>
          </ac:spMkLst>
        </pc:spChg>
        <pc:spChg chg="add">
          <ac:chgData name="Benoît PARTHOENS" userId="9031a2a7-ac8f-49c7-95a7-c1fef42fac6e" providerId="ADAL" clId="{87687F8F-1B40-44CF-9472-F5F4FBAD8316}" dt="2022-02-22T08:09:27.316" v="419" actId="26606"/>
          <ac:spMkLst>
            <pc:docMk/>
            <pc:sldMk cId="3404561765" sldId="261"/>
            <ac:spMk id="21" creationId="{02F429C4-ABC9-46FC-818A-B5429CDE4A96}"/>
          </ac:spMkLst>
        </pc:spChg>
        <pc:spChg chg="add mod">
          <ac:chgData name="Benoît PARTHOENS" userId="9031a2a7-ac8f-49c7-95a7-c1fef42fac6e" providerId="ADAL" clId="{87687F8F-1B40-44CF-9472-F5F4FBAD8316}" dt="2022-02-22T08:09:50.031" v="423"/>
          <ac:spMkLst>
            <pc:docMk/>
            <pc:sldMk cId="3404561765" sldId="261"/>
            <ac:spMk id="22" creationId="{FE520F5E-4286-4706-9C39-5CA58671279F}"/>
          </ac:spMkLst>
        </pc:spChg>
        <pc:spChg chg="add">
          <ac:chgData name="Benoît PARTHOENS" userId="9031a2a7-ac8f-49c7-95a7-c1fef42fac6e" providerId="ADAL" clId="{87687F8F-1B40-44CF-9472-F5F4FBAD8316}" dt="2022-02-22T08:09:27.316" v="419" actId="26606"/>
          <ac:spMkLst>
            <pc:docMk/>
            <pc:sldMk cId="3404561765" sldId="261"/>
            <ac:spMk id="23" creationId="{2CEF98E4-3709-4952-8F42-2305CCE34FA3}"/>
          </ac:spMkLst>
        </pc:spChg>
        <pc:spChg chg="add mod">
          <ac:chgData name="Benoît PARTHOENS" userId="9031a2a7-ac8f-49c7-95a7-c1fef42fac6e" providerId="ADAL" clId="{87687F8F-1B40-44CF-9472-F5F4FBAD8316}" dt="2022-02-22T08:09:50.031" v="423"/>
          <ac:spMkLst>
            <pc:docMk/>
            <pc:sldMk cId="3404561765" sldId="261"/>
            <ac:spMk id="24" creationId="{403DE1DD-F2F4-4F8C-9EBE-337F8ED3EA7D}"/>
          </ac:spMkLst>
        </pc:spChg>
        <pc:spChg chg="add">
          <ac:chgData name="Benoît PARTHOENS" userId="9031a2a7-ac8f-49c7-95a7-c1fef42fac6e" providerId="ADAL" clId="{87687F8F-1B40-44CF-9472-F5F4FBAD8316}" dt="2022-02-22T08:09:27.316" v="419" actId="26606"/>
          <ac:spMkLst>
            <pc:docMk/>
            <pc:sldMk cId="3404561765" sldId="261"/>
            <ac:spMk id="25" creationId="{F10BCCF5-D685-47FF-B675-647EAEB72C8E}"/>
          </ac:spMkLst>
        </pc:spChg>
        <pc:spChg chg="add mod">
          <ac:chgData name="Benoît PARTHOENS" userId="9031a2a7-ac8f-49c7-95a7-c1fef42fac6e" providerId="ADAL" clId="{87687F8F-1B40-44CF-9472-F5F4FBAD8316}" dt="2022-02-22T08:09:50.031" v="423"/>
          <ac:spMkLst>
            <pc:docMk/>
            <pc:sldMk cId="3404561765" sldId="261"/>
            <ac:spMk id="26" creationId="{7CCCF67A-BFC4-470A-AC70-5749FBF090EF}"/>
          </ac:spMkLst>
        </pc:spChg>
        <pc:spChg chg="add">
          <ac:chgData name="Benoît PARTHOENS" userId="9031a2a7-ac8f-49c7-95a7-c1fef42fac6e" providerId="ADAL" clId="{87687F8F-1B40-44CF-9472-F5F4FBAD8316}" dt="2022-02-22T08:09:27.316" v="419" actId="26606"/>
          <ac:spMkLst>
            <pc:docMk/>
            <pc:sldMk cId="3404561765" sldId="261"/>
            <ac:spMk id="27" creationId="{B0EE8A42-107A-4D4C-8D56-BBAE95C7FC0D}"/>
          </ac:spMkLst>
        </pc:spChg>
        <pc:spChg chg="add mod">
          <ac:chgData name="Benoît PARTHOENS" userId="9031a2a7-ac8f-49c7-95a7-c1fef42fac6e" providerId="ADAL" clId="{87687F8F-1B40-44CF-9472-F5F4FBAD8316}" dt="2022-02-22T08:09:50.031" v="423"/>
          <ac:spMkLst>
            <pc:docMk/>
            <pc:sldMk cId="3404561765" sldId="261"/>
            <ac:spMk id="28" creationId="{9C140C96-3E56-425C-A5A0-F81C496E77A7}"/>
          </ac:spMkLst>
        </pc:spChg>
        <pc:spChg chg="add mod">
          <ac:chgData name="Benoît PARTHOENS" userId="9031a2a7-ac8f-49c7-95a7-c1fef42fac6e" providerId="ADAL" clId="{87687F8F-1B40-44CF-9472-F5F4FBAD8316}" dt="2022-02-22T08:09:50.031" v="423"/>
          <ac:spMkLst>
            <pc:docMk/>
            <pc:sldMk cId="3404561765" sldId="261"/>
            <ac:spMk id="29" creationId="{75196EFB-6011-4751-80A0-AC784A0674C7}"/>
          </ac:spMkLst>
        </pc:spChg>
        <pc:spChg chg="add mod">
          <ac:chgData name="Benoît PARTHOENS" userId="9031a2a7-ac8f-49c7-95a7-c1fef42fac6e" providerId="ADAL" clId="{87687F8F-1B40-44CF-9472-F5F4FBAD8316}" dt="2022-02-22T08:09:50.031" v="423"/>
          <ac:spMkLst>
            <pc:docMk/>
            <pc:sldMk cId="3404561765" sldId="261"/>
            <ac:spMk id="30" creationId="{5CAF63B5-BC30-4448-807B-99147A3F4C64}"/>
          </ac:spMkLst>
        </pc:spChg>
        <pc:spChg chg="add mod">
          <ac:chgData name="Benoît PARTHOENS" userId="9031a2a7-ac8f-49c7-95a7-c1fef42fac6e" providerId="ADAL" clId="{87687F8F-1B40-44CF-9472-F5F4FBAD8316}" dt="2022-02-22T08:09:50.031" v="423"/>
          <ac:spMkLst>
            <pc:docMk/>
            <pc:sldMk cId="3404561765" sldId="261"/>
            <ac:spMk id="31" creationId="{6AA3BF49-A404-4DD4-9D11-61271A009858}"/>
          </ac:spMkLst>
        </pc:spChg>
        <pc:spChg chg="add mod">
          <ac:chgData name="Benoît PARTHOENS" userId="9031a2a7-ac8f-49c7-95a7-c1fef42fac6e" providerId="ADAL" clId="{87687F8F-1B40-44CF-9472-F5F4FBAD8316}" dt="2022-02-22T08:09:50.031" v="423"/>
          <ac:spMkLst>
            <pc:docMk/>
            <pc:sldMk cId="3404561765" sldId="261"/>
            <ac:spMk id="32" creationId="{7BBB3902-F0A1-4949-9476-0BAE4715CE1C}"/>
          </ac:spMkLst>
        </pc:spChg>
        <pc:spChg chg="add mod">
          <ac:chgData name="Benoît PARTHOENS" userId="9031a2a7-ac8f-49c7-95a7-c1fef42fac6e" providerId="ADAL" clId="{87687F8F-1B40-44CF-9472-F5F4FBAD8316}" dt="2022-02-22T08:09:50.031" v="423"/>
          <ac:spMkLst>
            <pc:docMk/>
            <pc:sldMk cId="3404561765" sldId="261"/>
            <ac:spMk id="33" creationId="{3DE03ECF-91D9-40C2-91E8-54A27C091F7A}"/>
          </ac:spMkLst>
        </pc:spChg>
      </pc:sldChg>
      <pc:sldChg chg="addSp delSp modSp mod setBg delAnim modAnim">
        <pc:chgData name="Benoît PARTHOENS" userId="9031a2a7-ac8f-49c7-95a7-c1fef42fac6e" providerId="ADAL" clId="{87687F8F-1B40-44CF-9472-F5F4FBAD8316}" dt="2022-02-22T08:10:48.678" v="431" actId="1076"/>
        <pc:sldMkLst>
          <pc:docMk/>
          <pc:sldMk cId="2606413788" sldId="262"/>
        </pc:sldMkLst>
        <pc:spChg chg="mod">
          <ac:chgData name="Benoît PARTHOENS" userId="9031a2a7-ac8f-49c7-95a7-c1fef42fac6e" providerId="ADAL" clId="{87687F8F-1B40-44CF-9472-F5F4FBAD8316}" dt="2022-02-22T08:10:48.678" v="431" actId="1076"/>
          <ac:spMkLst>
            <pc:docMk/>
            <pc:sldMk cId="2606413788" sldId="262"/>
            <ac:spMk id="2" creationId="{4DFA9CE3-3353-402C-B630-5F8974AA91CD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606413788" sldId="262"/>
            <ac:spMk id="3" creationId="{1E308F7A-6741-4179-B6F5-1061AFDAD233}"/>
          </ac:spMkLst>
        </pc:spChg>
        <pc:spChg chg="del">
          <ac:chgData name="Benoît PARTHOENS" userId="9031a2a7-ac8f-49c7-95a7-c1fef42fac6e" providerId="ADAL" clId="{87687F8F-1B40-44CF-9472-F5F4FBAD8316}" dt="2022-02-22T08:10:10.374" v="425" actId="21"/>
          <ac:spMkLst>
            <pc:docMk/>
            <pc:sldMk cId="2606413788" sldId="262"/>
            <ac:spMk id="4" creationId="{10285247-D88E-40D1-A404-53F0B8A30166}"/>
          </ac:spMkLst>
        </pc:spChg>
        <pc:spChg chg="del">
          <ac:chgData name="Benoît PARTHOENS" userId="9031a2a7-ac8f-49c7-95a7-c1fef42fac6e" providerId="ADAL" clId="{87687F8F-1B40-44CF-9472-F5F4FBAD8316}" dt="2022-02-22T08:10:10.374" v="425" actId="21"/>
          <ac:spMkLst>
            <pc:docMk/>
            <pc:sldMk cId="2606413788" sldId="262"/>
            <ac:spMk id="5" creationId="{71AA133D-A8DD-43C1-B924-285A84477F54}"/>
          </ac:spMkLst>
        </pc:spChg>
        <pc:spChg chg="del">
          <ac:chgData name="Benoît PARTHOENS" userId="9031a2a7-ac8f-49c7-95a7-c1fef42fac6e" providerId="ADAL" clId="{87687F8F-1B40-44CF-9472-F5F4FBAD8316}" dt="2022-02-22T08:10:10.374" v="425" actId="21"/>
          <ac:spMkLst>
            <pc:docMk/>
            <pc:sldMk cId="2606413788" sldId="262"/>
            <ac:spMk id="6" creationId="{6525629A-1E43-4AE2-8A42-10E5F51BEF3D}"/>
          </ac:spMkLst>
        </pc:spChg>
        <pc:spChg chg="del">
          <ac:chgData name="Benoît PARTHOENS" userId="9031a2a7-ac8f-49c7-95a7-c1fef42fac6e" providerId="ADAL" clId="{87687F8F-1B40-44CF-9472-F5F4FBAD8316}" dt="2022-02-22T08:10:10.374" v="425" actId="21"/>
          <ac:spMkLst>
            <pc:docMk/>
            <pc:sldMk cId="2606413788" sldId="262"/>
            <ac:spMk id="7" creationId="{B2DFFC0A-AAE0-4633-9D1C-0339C02A3C54}"/>
          </ac:spMkLst>
        </pc:spChg>
        <pc:spChg chg="del">
          <ac:chgData name="Benoît PARTHOENS" userId="9031a2a7-ac8f-49c7-95a7-c1fef42fac6e" providerId="ADAL" clId="{87687F8F-1B40-44CF-9472-F5F4FBAD8316}" dt="2022-02-22T08:10:10.374" v="425" actId="21"/>
          <ac:spMkLst>
            <pc:docMk/>
            <pc:sldMk cId="2606413788" sldId="262"/>
            <ac:spMk id="8" creationId="{80BD3391-4CB3-49CE-B491-ED0AA655169A}"/>
          </ac:spMkLst>
        </pc:spChg>
        <pc:spChg chg="mod">
          <ac:chgData name="Benoît PARTHOENS" userId="9031a2a7-ac8f-49c7-95a7-c1fef42fac6e" providerId="ADAL" clId="{87687F8F-1B40-44CF-9472-F5F4FBAD8316}" dt="2022-02-22T08:10:16.281" v="426" actId="26606"/>
          <ac:spMkLst>
            <pc:docMk/>
            <pc:sldMk cId="2606413788" sldId="262"/>
            <ac:spMk id="9" creationId="{0F427A41-74FF-437E-99EB-411E5D8FB87B}"/>
          </ac:spMkLst>
        </pc:spChg>
        <pc:spChg chg="add">
          <ac:chgData name="Benoît PARTHOENS" userId="9031a2a7-ac8f-49c7-95a7-c1fef42fac6e" providerId="ADAL" clId="{87687F8F-1B40-44CF-9472-F5F4FBAD8316}" dt="2022-02-22T08:10:16.281" v="426" actId="26606"/>
          <ac:spMkLst>
            <pc:docMk/>
            <pc:sldMk cId="2606413788" sldId="262"/>
            <ac:spMk id="14" creationId="{0E42565C-E3CC-4EF0-8093-88FCC788A3C2}"/>
          </ac:spMkLst>
        </pc:spChg>
        <pc:spChg chg="add mod">
          <ac:chgData name="Benoît PARTHOENS" userId="9031a2a7-ac8f-49c7-95a7-c1fef42fac6e" providerId="ADAL" clId="{87687F8F-1B40-44CF-9472-F5F4FBAD8316}" dt="2022-02-22T08:10:33.642" v="429"/>
          <ac:spMkLst>
            <pc:docMk/>
            <pc:sldMk cId="2606413788" sldId="262"/>
            <ac:spMk id="15" creationId="{C26A5B8D-0D18-4F07-8E8A-AE8492F7AEED}"/>
          </ac:spMkLst>
        </pc:spChg>
        <pc:spChg chg="add">
          <ac:chgData name="Benoît PARTHOENS" userId="9031a2a7-ac8f-49c7-95a7-c1fef42fac6e" providerId="ADAL" clId="{87687F8F-1B40-44CF-9472-F5F4FBAD8316}" dt="2022-02-22T08:10:16.281" v="426" actId="26606"/>
          <ac:spMkLst>
            <pc:docMk/>
            <pc:sldMk cId="2606413788" sldId="262"/>
            <ac:spMk id="16" creationId="{02F429C4-ABC9-46FC-818A-B5429CDE4A96}"/>
          </ac:spMkLst>
        </pc:spChg>
        <pc:spChg chg="add mod">
          <ac:chgData name="Benoît PARTHOENS" userId="9031a2a7-ac8f-49c7-95a7-c1fef42fac6e" providerId="ADAL" clId="{87687F8F-1B40-44CF-9472-F5F4FBAD8316}" dt="2022-02-22T08:10:33.642" v="429"/>
          <ac:spMkLst>
            <pc:docMk/>
            <pc:sldMk cId="2606413788" sldId="262"/>
            <ac:spMk id="17" creationId="{1B070158-A40E-4B53-9F6D-EAB06CB6C6BE}"/>
          </ac:spMkLst>
        </pc:spChg>
        <pc:spChg chg="add">
          <ac:chgData name="Benoît PARTHOENS" userId="9031a2a7-ac8f-49c7-95a7-c1fef42fac6e" providerId="ADAL" clId="{87687F8F-1B40-44CF-9472-F5F4FBAD8316}" dt="2022-02-22T08:10:16.281" v="426" actId="26606"/>
          <ac:spMkLst>
            <pc:docMk/>
            <pc:sldMk cId="2606413788" sldId="262"/>
            <ac:spMk id="18" creationId="{2CEF98E4-3709-4952-8F42-2305CCE34FA3}"/>
          </ac:spMkLst>
        </pc:spChg>
        <pc:spChg chg="add mod">
          <ac:chgData name="Benoît PARTHOENS" userId="9031a2a7-ac8f-49c7-95a7-c1fef42fac6e" providerId="ADAL" clId="{87687F8F-1B40-44CF-9472-F5F4FBAD8316}" dt="2022-02-22T08:10:33.642" v="429"/>
          <ac:spMkLst>
            <pc:docMk/>
            <pc:sldMk cId="2606413788" sldId="262"/>
            <ac:spMk id="19" creationId="{309B9F8A-3260-4F8A-ADD9-5DEA8173ADF3}"/>
          </ac:spMkLst>
        </pc:spChg>
        <pc:spChg chg="add">
          <ac:chgData name="Benoît PARTHOENS" userId="9031a2a7-ac8f-49c7-95a7-c1fef42fac6e" providerId="ADAL" clId="{87687F8F-1B40-44CF-9472-F5F4FBAD8316}" dt="2022-02-22T08:10:16.281" v="426" actId="26606"/>
          <ac:spMkLst>
            <pc:docMk/>
            <pc:sldMk cId="2606413788" sldId="262"/>
            <ac:spMk id="20" creationId="{F10BCCF5-D685-47FF-B675-647EAEB72C8E}"/>
          </ac:spMkLst>
        </pc:spChg>
        <pc:spChg chg="add mod">
          <ac:chgData name="Benoît PARTHOENS" userId="9031a2a7-ac8f-49c7-95a7-c1fef42fac6e" providerId="ADAL" clId="{87687F8F-1B40-44CF-9472-F5F4FBAD8316}" dt="2022-02-22T08:10:33.642" v="429"/>
          <ac:spMkLst>
            <pc:docMk/>
            <pc:sldMk cId="2606413788" sldId="262"/>
            <ac:spMk id="21" creationId="{B9CDBC81-2BD9-4DAA-A798-82B2CF772AFA}"/>
          </ac:spMkLst>
        </pc:spChg>
        <pc:spChg chg="add">
          <ac:chgData name="Benoît PARTHOENS" userId="9031a2a7-ac8f-49c7-95a7-c1fef42fac6e" providerId="ADAL" clId="{87687F8F-1B40-44CF-9472-F5F4FBAD8316}" dt="2022-02-22T08:10:16.281" v="426" actId="26606"/>
          <ac:spMkLst>
            <pc:docMk/>
            <pc:sldMk cId="2606413788" sldId="262"/>
            <ac:spMk id="22" creationId="{B0EE8A42-107A-4D4C-8D56-BBAE95C7FC0D}"/>
          </ac:spMkLst>
        </pc:spChg>
        <pc:spChg chg="add mod">
          <ac:chgData name="Benoît PARTHOENS" userId="9031a2a7-ac8f-49c7-95a7-c1fef42fac6e" providerId="ADAL" clId="{87687F8F-1B40-44CF-9472-F5F4FBAD8316}" dt="2022-02-22T08:10:33.642" v="429"/>
          <ac:spMkLst>
            <pc:docMk/>
            <pc:sldMk cId="2606413788" sldId="262"/>
            <ac:spMk id="23" creationId="{7E834601-FE93-42A4-BE2D-9001A38B3520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835170781" sldId="263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835170781" sldId="263"/>
            <ac:spMk id="3" creationId="{0F4E23C9-ADBB-4A7C-9A7B-1E031FE15BED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1022851046" sldId="264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022851046" sldId="264"/>
            <ac:spMk id="3" creationId="{A074A90C-D30C-402C-9A25-AED31CD608D4}"/>
          </ac:spMkLst>
        </pc:spChg>
      </pc:sldChg>
      <pc:sldChg chg="addSp delSp modSp mod setBg">
        <pc:chgData name="Benoît PARTHOENS" userId="9031a2a7-ac8f-49c7-95a7-c1fef42fac6e" providerId="ADAL" clId="{87687F8F-1B40-44CF-9472-F5F4FBAD8316}" dt="2022-02-22T07:42:23.152" v="114"/>
        <pc:sldMkLst>
          <pc:docMk/>
          <pc:sldMk cId="788428541" sldId="265"/>
        </pc:sldMkLst>
        <pc:spChg chg="mod">
          <ac:chgData name="Benoît PARTHOENS" userId="9031a2a7-ac8f-49c7-95a7-c1fef42fac6e" providerId="ADAL" clId="{87687F8F-1B40-44CF-9472-F5F4FBAD8316}" dt="2022-02-22T07:42:07.222" v="113" actId="26606"/>
          <ac:spMkLst>
            <pc:docMk/>
            <pc:sldMk cId="788428541" sldId="265"/>
            <ac:spMk id="2" creationId="{E2C4C5C8-8ECD-4AD4-996A-9739796ABFC0}"/>
          </ac:spMkLst>
        </pc:spChg>
        <pc:spChg chg="mod">
          <ac:chgData name="Benoît PARTHOENS" userId="9031a2a7-ac8f-49c7-95a7-c1fef42fac6e" providerId="ADAL" clId="{87687F8F-1B40-44CF-9472-F5F4FBAD8316}" dt="2022-02-22T07:42:07.222" v="113" actId="26606"/>
          <ac:spMkLst>
            <pc:docMk/>
            <pc:sldMk cId="788428541" sldId="265"/>
            <ac:spMk id="3" creationId="{524E6A0D-DB57-44FB-B127-8D46D021F583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788428541" sldId="265"/>
            <ac:spMk id="4" creationId="{41881AD2-B682-464B-8036-891EF9DBD5E2}"/>
          </ac:spMkLst>
        </pc:spChg>
        <pc:spChg chg="add">
          <ac:chgData name="Benoît PARTHOENS" userId="9031a2a7-ac8f-49c7-95a7-c1fef42fac6e" providerId="ADAL" clId="{87687F8F-1B40-44CF-9472-F5F4FBAD8316}" dt="2022-02-22T07:42:07.222" v="113" actId="26606"/>
          <ac:spMkLst>
            <pc:docMk/>
            <pc:sldMk cId="788428541" sldId="265"/>
            <ac:spMk id="8" creationId="{907EF6B7-1338-4443-8C46-6A318D952DFD}"/>
          </ac:spMkLst>
        </pc:spChg>
        <pc:spChg chg="add">
          <ac:chgData name="Benoît PARTHOENS" userId="9031a2a7-ac8f-49c7-95a7-c1fef42fac6e" providerId="ADAL" clId="{87687F8F-1B40-44CF-9472-F5F4FBAD8316}" dt="2022-02-22T07:42:07.222" v="113" actId="26606"/>
          <ac:spMkLst>
            <pc:docMk/>
            <pc:sldMk cId="788428541" sldId="265"/>
            <ac:spMk id="10" creationId="{DAAE4CDD-124C-4DCF-9584-B6033B545DD5}"/>
          </ac:spMkLst>
        </pc:spChg>
        <pc:spChg chg="add">
          <ac:chgData name="Benoît PARTHOENS" userId="9031a2a7-ac8f-49c7-95a7-c1fef42fac6e" providerId="ADAL" clId="{87687F8F-1B40-44CF-9472-F5F4FBAD8316}" dt="2022-02-22T07:42:07.222" v="113" actId="26606"/>
          <ac:spMkLst>
            <pc:docMk/>
            <pc:sldMk cId="788428541" sldId="265"/>
            <ac:spMk id="12" creationId="{081E4A58-353D-44AE-B2FC-2A74E2E400F7}"/>
          </ac:spMkLst>
        </pc:spChg>
      </pc:sldChg>
      <pc:sldChg chg="addSp delSp modSp mod setBg">
        <pc:chgData name="Benoît PARTHOENS" userId="9031a2a7-ac8f-49c7-95a7-c1fef42fac6e" providerId="ADAL" clId="{87687F8F-1B40-44CF-9472-F5F4FBAD8316}" dt="2022-02-22T07:44:36.764" v="164" actId="20577"/>
        <pc:sldMkLst>
          <pc:docMk/>
          <pc:sldMk cId="1125832672" sldId="267"/>
        </pc:sldMkLst>
        <pc:spChg chg="mod">
          <ac:chgData name="Benoît PARTHOENS" userId="9031a2a7-ac8f-49c7-95a7-c1fef42fac6e" providerId="ADAL" clId="{87687F8F-1B40-44CF-9472-F5F4FBAD8316}" dt="2022-02-22T07:43:04.473" v="115" actId="26606"/>
          <ac:spMkLst>
            <pc:docMk/>
            <pc:sldMk cId="1125832672" sldId="267"/>
            <ac:spMk id="2" creationId="{A46B99DA-21A8-46F9-B4E0-B92844E3E166}"/>
          </ac:spMkLst>
        </pc:spChg>
        <pc:spChg chg="mod">
          <ac:chgData name="Benoît PARTHOENS" userId="9031a2a7-ac8f-49c7-95a7-c1fef42fac6e" providerId="ADAL" clId="{87687F8F-1B40-44CF-9472-F5F4FBAD8316}" dt="2022-02-22T07:44:36.764" v="164" actId="20577"/>
          <ac:spMkLst>
            <pc:docMk/>
            <pc:sldMk cId="1125832672" sldId="267"/>
            <ac:spMk id="3" creationId="{3873CD54-A7C8-42AE-A9EE-A765CBDDC0D7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125832672" sldId="267"/>
            <ac:spMk id="4" creationId="{BBFD6E41-1843-475D-88C5-5E95FE3B537E}"/>
          </ac:spMkLst>
        </pc:spChg>
        <pc:spChg chg="mod">
          <ac:chgData name="Benoît PARTHOENS" userId="9031a2a7-ac8f-49c7-95a7-c1fef42fac6e" providerId="ADAL" clId="{87687F8F-1B40-44CF-9472-F5F4FBAD8316}" dt="2022-02-22T07:43:04.473" v="115" actId="26606"/>
          <ac:spMkLst>
            <pc:docMk/>
            <pc:sldMk cId="1125832672" sldId="267"/>
            <ac:spMk id="5" creationId="{8F78FC61-BBA2-408C-A675-414B2684F266}"/>
          </ac:spMkLst>
        </pc:spChg>
        <pc:spChg chg="add mod">
          <ac:chgData name="Benoît PARTHOENS" userId="9031a2a7-ac8f-49c7-95a7-c1fef42fac6e" providerId="ADAL" clId="{87687F8F-1B40-44CF-9472-F5F4FBAD8316}" dt="2022-02-22T07:44:31.949" v="163" actId="1076"/>
          <ac:spMkLst>
            <pc:docMk/>
            <pc:sldMk cId="1125832672" sldId="267"/>
            <ac:spMk id="6" creationId="{109C9DD9-2641-4EC9-9464-DCBAF6E3891D}"/>
          </ac:spMkLst>
        </pc:spChg>
        <pc:spChg chg="add">
          <ac:chgData name="Benoît PARTHOENS" userId="9031a2a7-ac8f-49c7-95a7-c1fef42fac6e" providerId="ADAL" clId="{87687F8F-1B40-44CF-9472-F5F4FBAD8316}" dt="2022-02-22T07:43:04.473" v="115" actId="26606"/>
          <ac:spMkLst>
            <pc:docMk/>
            <pc:sldMk cId="1125832672" sldId="267"/>
            <ac:spMk id="10" creationId="{907EF6B7-1338-4443-8C46-6A318D952DFD}"/>
          </ac:spMkLst>
        </pc:spChg>
        <pc:spChg chg="add">
          <ac:chgData name="Benoît PARTHOENS" userId="9031a2a7-ac8f-49c7-95a7-c1fef42fac6e" providerId="ADAL" clId="{87687F8F-1B40-44CF-9472-F5F4FBAD8316}" dt="2022-02-22T07:43:04.473" v="115" actId="26606"/>
          <ac:spMkLst>
            <pc:docMk/>
            <pc:sldMk cId="1125832672" sldId="267"/>
            <ac:spMk id="12" creationId="{DAAE4CDD-124C-4DCF-9584-B6033B545DD5}"/>
          </ac:spMkLst>
        </pc:spChg>
        <pc:spChg chg="add">
          <ac:chgData name="Benoît PARTHOENS" userId="9031a2a7-ac8f-49c7-95a7-c1fef42fac6e" providerId="ADAL" clId="{87687F8F-1B40-44CF-9472-F5F4FBAD8316}" dt="2022-02-22T07:43:04.473" v="115" actId="26606"/>
          <ac:spMkLst>
            <pc:docMk/>
            <pc:sldMk cId="1125832672" sldId="267"/>
            <ac:spMk id="14" creationId="{081E4A58-353D-44AE-B2FC-2A74E2E400F7}"/>
          </ac:spMkLst>
        </pc:spChg>
      </pc:sldChg>
      <pc:sldChg chg="addSp delSp modSp mod setBg">
        <pc:chgData name="Benoît PARTHOENS" userId="9031a2a7-ac8f-49c7-95a7-c1fef42fac6e" providerId="ADAL" clId="{87687F8F-1B40-44CF-9472-F5F4FBAD8316}" dt="2022-02-22T07:46:59.942" v="185" actId="20577"/>
        <pc:sldMkLst>
          <pc:docMk/>
          <pc:sldMk cId="1974273248" sldId="268"/>
        </pc:sldMkLst>
        <pc:spChg chg="mod">
          <ac:chgData name="Benoît PARTHOENS" userId="9031a2a7-ac8f-49c7-95a7-c1fef42fac6e" providerId="ADAL" clId="{87687F8F-1B40-44CF-9472-F5F4FBAD8316}" dt="2022-02-22T07:43:12.900" v="116" actId="26606"/>
          <ac:spMkLst>
            <pc:docMk/>
            <pc:sldMk cId="1974273248" sldId="268"/>
            <ac:spMk id="2" creationId="{A46B99DA-21A8-46F9-B4E0-B92844E3E166}"/>
          </ac:spMkLst>
        </pc:spChg>
        <pc:spChg chg="mod">
          <ac:chgData name="Benoît PARTHOENS" userId="9031a2a7-ac8f-49c7-95a7-c1fef42fac6e" providerId="ADAL" clId="{87687F8F-1B40-44CF-9472-F5F4FBAD8316}" dt="2022-02-22T07:46:59.942" v="185" actId="20577"/>
          <ac:spMkLst>
            <pc:docMk/>
            <pc:sldMk cId="1974273248" sldId="268"/>
            <ac:spMk id="3" creationId="{3873CD54-A7C8-42AE-A9EE-A765CBDDC0D7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974273248" sldId="268"/>
            <ac:spMk id="4" creationId="{4443B1EF-8C1D-45A9-B9B4-742664058AAE}"/>
          </ac:spMkLst>
        </pc:spChg>
        <pc:spChg chg="mod">
          <ac:chgData name="Benoît PARTHOENS" userId="9031a2a7-ac8f-49c7-95a7-c1fef42fac6e" providerId="ADAL" clId="{87687F8F-1B40-44CF-9472-F5F4FBAD8316}" dt="2022-02-22T07:43:12.900" v="116" actId="26606"/>
          <ac:spMkLst>
            <pc:docMk/>
            <pc:sldMk cId="1974273248" sldId="268"/>
            <ac:spMk id="5" creationId="{D7EDA1EC-DC69-4829-942A-B20D47B5620C}"/>
          </ac:spMkLst>
        </pc:spChg>
        <pc:spChg chg="add mod">
          <ac:chgData name="Benoît PARTHOENS" userId="9031a2a7-ac8f-49c7-95a7-c1fef42fac6e" providerId="ADAL" clId="{87687F8F-1B40-44CF-9472-F5F4FBAD8316}" dt="2022-02-22T07:46:49.251" v="181" actId="1076"/>
          <ac:spMkLst>
            <pc:docMk/>
            <pc:sldMk cId="1974273248" sldId="268"/>
            <ac:spMk id="9" creationId="{614CD83B-2E7E-4CC9-B608-F3F86F6F4097}"/>
          </ac:spMkLst>
        </pc:spChg>
        <pc:spChg chg="add">
          <ac:chgData name="Benoît PARTHOENS" userId="9031a2a7-ac8f-49c7-95a7-c1fef42fac6e" providerId="ADAL" clId="{87687F8F-1B40-44CF-9472-F5F4FBAD8316}" dt="2022-02-22T07:43:12.900" v="116" actId="26606"/>
          <ac:spMkLst>
            <pc:docMk/>
            <pc:sldMk cId="1974273248" sldId="268"/>
            <ac:spMk id="10" creationId="{907EF6B7-1338-4443-8C46-6A318D952DFD}"/>
          </ac:spMkLst>
        </pc:spChg>
        <pc:spChg chg="add">
          <ac:chgData name="Benoît PARTHOENS" userId="9031a2a7-ac8f-49c7-95a7-c1fef42fac6e" providerId="ADAL" clId="{87687F8F-1B40-44CF-9472-F5F4FBAD8316}" dt="2022-02-22T07:43:12.900" v="116" actId="26606"/>
          <ac:spMkLst>
            <pc:docMk/>
            <pc:sldMk cId="1974273248" sldId="268"/>
            <ac:spMk id="12" creationId="{DAAE4CDD-124C-4DCF-9584-B6033B545DD5}"/>
          </ac:spMkLst>
        </pc:spChg>
        <pc:spChg chg="add">
          <ac:chgData name="Benoît PARTHOENS" userId="9031a2a7-ac8f-49c7-95a7-c1fef42fac6e" providerId="ADAL" clId="{87687F8F-1B40-44CF-9472-F5F4FBAD8316}" dt="2022-02-22T07:43:12.900" v="116" actId="26606"/>
          <ac:spMkLst>
            <pc:docMk/>
            <pc:sldMk cId="1974273248" sldId="268"/>
            <ac:spMk id="14" creationId="{081E4A58-353D-44AE-B2FC-2A74E2E400F7}"/>
          </ac:spMkLst>
        </pc:spChg>
      </pc:sldChg>
      <pc:sldChg chg="addSp delSp modSp mod setBg">
        <pc:chgData name="Benoît PARTHOENS" userId="9031a2a7-ac8f-49c7-95a7-c1fef42fac6e" providerId="ADAL" clId="{87687F8F-1B40-44CF-9472-F5F4FBAD8316}" dt="2022-02-22T07:48:49.883" v="195" actId="21"/>
        <pc:sldMkLst>
          <pc:docMk/>
          <pc:sldMk cId="1928757237" sldId="269"/>
        </pc:sldMkLst>
        <pc:spChg chg="mod">
          <ac:chgData name="Benoît PARTHOENS" userId="9031a2a7-ac8f-49c7-95a7-c1fef42fac6e" providerId="ADAL" clId="{87687F8F-1B40-44CF-9472-F5F4FBAD8316}" dt="2022-02-22T07:46:10.217" v="177" actId="26606"/>
          <ac:spMkLst>
            <pc:docMk/>
            <pc:sldMk cId="1928757237" sldId="269"/>
            <ac:spMk id="2" creationId="{A46B99DA-21A8-46F9-B4E0-B92844E3E166}"/>
          </ac:spMkLst>
        </pc:spChg>
        <pc:spChg chg="mod">
          <ac:chgData name="Benoît PARTHOENS" userId="9031a2a7-ac8f-49c7-95a7-c1fef42fac6e" providerId="ADAL" clId="{87687F8F-1B40-44CF-9472-F5F4FBAD8316}" dt="2022-02-22T07:47:51.548" v="192" actId="20577"/>
          <ac:spMkLst>
            <pc:docMk/>
            <pc:sldMk cId="1928757237" sldId="269"/>
            <ac:spMk id="3" creationId="{3873CD54-A7C8-42AE-A9EE-A765CBDDC0D7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928757237" sldId="269"/>
            <ac:spMk id="4" creationId="{13927220-7163-487D-8C1D-36EC8EAA34D3}"/>
          </ac:spMkLst>
        </pc:spChg>
        <pc:spChg chg="mod">
          <ac:chgData name="Benoît PARTHOENS" userId="9031a2a7-ac8f-49c7-95a7-c1fef42fac6e" providerId="ADAL" clId="{87687F8F-1B40-44CF-9472-F5F4FBAD8316}" dt="2022-02-22T07:46:10.217" v="177" actId="26606"/>
          <ac:spMkLst>
            <pc:docMk/>
            <pc:sldMk cId="1928757237" sldId="269"/>
            <ac:spMk id="5" creationId="{D67DA3B1-C02D-45C3-B5EE-CF96E0E9877A}"/>
          </ac:spMkLst>
        </pc:spChg>
        <pc:spChg chg="add del mod">
          <ac:chgData name="Benoît PARTHOENS" userId="9031a2a7-ac8f-49c7-95a7-c1fef42fac6e" providerId="ADAL" clId="{87687F8F-1B40-44CF-9472-F5F4FBAD8316}" dt="2022-02-22T07:48:49.883" v="195" actId="21"/>
          <ac:spMkLst>
            <pc:docMk/>
            <pc:sldMk cId="1928757237" sldId="269"/>
            <ac:spMk id="9" creationId="{A0EFDDFD-245B-4436-97E9-77B0EA660AEF}"/>
          </ac:spMkLst>
        </pc:spChg>
        <pc:spChg chg="add">
          <ac:chgData name="Benoît PARTHOENS" userId="9031a2a7-ac8f-49c7-95a7-c1fef42fac6e" providerId="ADAL" clId="{87687F8F-1B40-44CF-9472-F5F4FBAD8316}" dt="2022-02-22T07:46:10.217" v="177" actId="26606"/>
          <ac:spMkLst>
            <pc:docMk/>
            <pc:sldMk cId="1928757237" sldId="269"/>
            <ac:spMk id="10" creationId="{907EF6B7-1338-4443-8C46-6A318D952DFD}"/>
          </ac:spMkLst>
        </pc:spChg>
        <pc:spChg chg="add">
          <ac:chgData name="Benoît PARTHOENS" userId="9031a2a7-ac8f-49c7-95a7-c1fef42fac6e" providerId="ADAL" clId="{87687F8F-1B40-44CF-9472-F5F4FBAD8316}" dt="2022-02-22T07:46:10.217" v="177" actId="26606"/>
          <ac:spMkLst>
            <pc:docMk/>
            <pc:sldMk cId="1928757237" sldId="269"/>
            <ac:spMk id="12" creationId="{DAAE4CDD-124C-4DCF-9584-B6033B545DD5}"/>
          </ac:spMkLst>
        </pc:spChg>
        <pc:spChg chg="add">
          <ac:chgData name="Benoît PARTHOENS" userId="9031a2a7-ac8f-49c7-95a7-c1fef42fac6e" providerId="ADAL" clId="{87687F8F-1B40-44CF-9472-F5F4FBAD8316}" dt="2022-02-22T07:46:10.217" v="177" actId="26606"/>
          <ac:spMkLst>
            <pc:docMk/>
            <pc:sldMk cId="1928757237" sldId="269"/>
            <ac:spMk id="14" creationId="{081E4A58-353D-44AE-B2FC-2A74E2E400F7}"/>
          </ac:spMkLst>
        </pc:spChg>
      </pc:sldChg>
      <pc:sldChg chg="addSp delSp modSp mod setBg">
        <pc:chgData name="Benoît PARTHOENS" userId="9031a2a7-ac8f-49c7-95a7-c1fef42fac6e" providerId="ADAL" clId="{87687F8F-1B40-44CF-9472-F5F4FBAD8316}" dt="2022-02-22T07:51:20.365" v="208" actId="255"/>
        <pc:sldMkLst>
          <pc:docMk/>
          <pc:sldMk cId="3355934292" sldId="270"/>
        </pc:sldMkLst>
        <pc:spChg chg="mod">
          <ac:chgData name="Benoît PARTHOENS" userId="9031a2a7-ac8f-49c7-95a7-c1fef42fac6e" providerId="ADAL" clId="{87687F8F-1B40-44CF-9472-F5F4FBAD8316}" dt="2022-02-22T07:50:43.650" v="203" actId="26606"/>
          <ac:spMkLst>
            <pc:docMk/>
            <pc:sldMk cId="3355934292" sldId="270"/>
            <ac:spMk id="2" creationId="{A46B99DA-21A8-46F9-B4E0-B92844E3E166}"/>
          </ac:spMkLst>
        </pc:spChg>
        <pc:spChg chg="mod">
          <ac:chgData name="Benoît PARTHOENS" userId="9031a2a7-ac8f-49c7-95a7-c1fef42fac6e" providerId="ADAL" clId="{87687F8F-1B40-44CF-9472-F5F4FBAD8316}" dt="2022-02-22T07:51:04.141" v="206" actId="14100"/>
          <ac:spMkLst>
            <pc:docMk/>
            <pc:sldMk cId="3355934292" sldId="270"/>
            <ac:spMk id="3" creationId="{3873CD54-A7C8-42AE-A9EE-A765CBDDC0D7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3355934292" sldId="270"/>
            <ac:spMk id="4" creationId="{213DDD64-DC0E-4503-B8A1-8EE033345B98}"/>
          </ac:spMkLst>
        </pc:spChg>
        <pc:spChg chg="mod">
          <ac:chgData name="Benoît PARTHOENS" userId="9031a2a7-ac8f-49c7-95a7-c1fef42fac6e" providerId="ADAL" clId="{87687F8F-1B40-44CF-9472-F5F4FBAD8316}" dt="2022-02-22T07:50:43.650" v="203" actId="26606"/>
          <ac:spMkLst>
            <pc:docMk/>
            <pc:sldMk cId="3355934292" sldId="270"/>
            <ac:spMk id="5" creationId="{D03CC832-C82D-4AF5-AA6B-F0494362CA72}"/>
          </ac:spMkLst>
        </pc:spChg>
        <pc:spChg chg="add del">
          <ac:chgData name="Benoît PARTHOENS" userId="9031a2a7-ac8f-49c7-95a7-c1fef42fac6e" providerId="ADAL" clId="{87687F8F-1B40-44CF-9472-F5F4FBAD8316}" dt="2022-02-22T07:50:43.650" v="203" actId="26606"/>
          <ac:spMkLst>
            <pc:docMk/>
            <pc:sldMk cId="3355934292" sldId="270"/>
            <ac:spMk id="10" creationId="{C2554CA6-288E-4202-BC52-2E5A8F0C0AED}"/>
          </ac:spMkLst>
        </pc:spChg>
        <pc:spChg chg="add del">
          <ac:chgData name="Benoît PARTHOENS" userId="9031a2a7-ac8f-49c7-95a7-c1fef42fac6e" providerId="ADAL" clId="{87687F8F-1B40-44CF-9472-F5F4FBAD8316}" dt="2022-02-22T07:50:43.650" v="203" actId="26606"/>
          <ac:spMkLst>
            <pc:docMk/>
            <pc:sldMk cId="3355934292" sldId="270"/>
            <ac:spMk id="12" creationId="{B10BB131-AC8E-4A8E-A5D1-36260F720C3B}"/>
          </ac:spMkLst>
        </pc:spChg>
        <pc:spChg chg="add mod">
          <ac:chgData name="Benoît PARTHOENS" userId="9031a2a7-ac8f-49c7-95a7-c1fef42fac6e" providerId="ADAL" clId="{87687F8F-1B40-44CF-9472-F5F4FBAD8316}" dt="2022-02-22T07:51:20.365" v="208" actId="255"/>
          <ac:spMkLst>
            <pc:docMk/>
            <pc:sldMk cId="3355934292" sldId="270"/>
            <ac:spMk id="13" creationId="{E044AD5C-ED2D-44DF-9E79-3020A07C90F6}"/>
          </ac:spMkLst>
        </pc:spChg>
        <pc:spChg chg="add del">
          <ac:chgData name="Benoît PARTHOENS" userId="9031a2a7-ac8f-49c7-95a7-c1fef42fac6e" providerId="ADAL" clId="{87687F8F-1B40-44CF-9472-F5F4FBAD8316}" dt="2022-02-22T07:50:43.650" v="203" actId="26606"/>
          <ac:spMkLst>
            <pc:docMk/>
            <pc:sldMk cId="3355934292" sldId="270"/>
            <ac:spMk id="14" creationId="{5B7778FC-632E-4DCA-A7CB-0D7731CCF970}"/>
          </ac:spMkLst>
        </pc:spChg>
        <pc:spChg chg="add del">
          <ac:chgData name="Benoît PARTHOENS" userId="9031a2a7-ac8f-49c7-95a7-c1fef42fac6e" providerId="ADAL" clId="{87687F8F-1B40-44CF-9472-F5F4FBAD8316}" dt="2022-02-22T07:50:43.650" v="203" actId="26606"/>
          <ac:spMkLst>
            <pc:docMk/>
            <pc:sldMk cId="3355934292" sldId="270"/>
            <ac:spMk id="16" creationId="{FA23A907-97FB-4A8F-880A-DD77401C4296}"/>
          </ac:spMkLst>
        </pc:spChg>
        <pc:spChg chg="add">
          <ac:chgData name="Benoît PARTHOENS" userId="9031a2a7-ac8f-49c7-95a7-c1fef42fac6e" providerId="ADAL" clId="{87687F8F-1B40-44CF-9472-F5F4FBAD8316}" dt="2022-02-22T07:50:43.650" v="203" actId="26606"/>
          <ac:spMkLst>
            <pc:docMk/>
            <pc:sldMk cId="3355934292" sldId="270"/>
            <ac:spMk id="21" creationId="{907EF6B7-1338-4443-8C46-6A318D952DFD}"/>
          </ac:spMkLst>
        </pc:spChg>
        <pc:spChg chg="add">
          <ac:chgData name="Benoît PARTHOENS" userId="9031a2a7-ac8f-49c7-95a7-c1fef42fac6e" providerId="ADAL" clId="{87687F8F-1B40-44CF-9472-F5F4FBAD8316}" dt="2022-02-22T07:50:43.650" v="203" actId="26606"/>
          <ac:spMkLst>
            <pc:docMk/>
            <pc:sldMk cId="3355934292" sldId="270"/>
            <ac:spMk id="23" creationId="{DAAE4CDD-124C-4DCF-9584-B6033B545DD5}"/>
          </ac:spMkLst>
        </pc:spChg>
        <pc:spChg chg="add">
          <ac:chgData name="Benoît PARTHOENS" userId="9031a2a7-ac8f-49c7-95a7-c1fef42fac6e" providerId="ADAL" clId="{87687F8F-1B40-44CF-9472-F5F4FBAD8316}" dt="2022-02-22T07:50:43.650" v="203" actId="26606"/>
          <ac:spMkLst>
            <pc:docMk/>
            <pc:sldMk cId="3355934292" sldId="270"/>
            <ac:spMk id="25" creationId="{081E4A58-353D-44AE-B2FC-2A74E2E400F7}"/>
          </ac:spMkLst>
        </pc:spChg>
      </pc:sldChg>
      <pc:sldChg chg="addSp delSp modSp mod setBg">
        <pc:chgData name="Benoît PARTHOENS" userId="9031a2a7-ac8f-49c7-95a7-c1fef42fac6e" providerId="ADAL" clId="{87687F8F-1B40-44CF-9472-F5F4FBAD8316}" dt="2022-02-22T07:53:01.312" v="222" actId="1076"/>
        <pc:sldMkLst>
          <pc:docMk/>
          <pc:sldMk cId="738770273" sldId="271"/>
        </pc:sldMkLst>
        <pc:spChg chg="mod">
          <ac:chgData name="Benoît PARTHOENS" userId="9031a2a7-ac8f-49c7-95a7-c1fef42fac6e" providerId="ADAL" clId="{87687F8F-1B40-44CF-9472-F5F4FBAD8316}" dt="2022-02-22T07:51:38.033" v="209" actId="26606"/>
          <ac:spMkLst>
            <pc:docMk/>
            <pc:sldMk cId="738770273" sldId="271"/>
            <ac:spMk id="2" creationId="{A46B99DA-21A8-46F9-B4E0-B92844E3E166}"/>
          </ac:spMkLst>
        </pc:spChg>
        <pc:spChg chg="mod">
          <ac:chgData name="Benoît PARTHOENS" userId="9031a2a7-ac8f-49c7-95a7-c1fef42fac6e" providerId="ADAL" clId="{87687F8F-1B40-44CF-9472-F5F4FBAD8316}" dt="2022-02-22T07:53:01.312" v="222" actId="1076"/>
          <ac:spMkLst>
            <pc:docMk/>
            <pc:sldMk cId="738770273" sldId="271"/>
            <ac:spMk id="3" creationId="{3873CD54-A7C8-42AE-A9EE-A765CBDDC0D7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738770273" sldId="271"/>
            <ac:spMk id="4" creationId="{E2650E09-F429-4895-8056-C588465DAE3F}"/>
          </ac:spMkLst>
        </pc:spChg>
        <pc:spChg chg="mod">
          <ac:chgData name="Benoît PARTHOENS" userId="9031a2a7-ac8f-49c7-95a7-c1fef42fac6e" providerId="ADAL" clId="{87687F8F-1B40-44CF-9472-F5F4FBAD8316}" dt="2022-02-22T07:51:38.033" v="209" actId="26606"/>
          <ac:spMkLst>
            <pc:docMk/>
            <pc:sldMk cId="738770273" sldId="271"/>
            <ac:spMk id="5" creationId="{AE473692-18B2-4C90-85D2-E015197FECF1}"/>
          </ac:spMkLst>
        </pc:spChg>
        <pc:spChg chg="add mod">
          <ac:chgData name="Benoît PARTHOENS" userId="9031a2a7-ac8f-49c7-95a7-c1fef42fac6e" providerId="ADAL" clId="{87687F8F-1B40-44CF-9472-F5F4FBAD8316}" dt="2022-02-22T07:52:49.581" v="221" actId="1076"/>
          <ac:spMkLst>
            <pc:docMk/>
            <pc:sldMk cId="738770273" sldId="271"/>
            <ac:spMk id="9" creationId="{F84A2ABD-82AD-42FC-B114-C6D7A8AD99FC}"/>
          </ac:spMkLst>
        </pc:spChg>
        <pc:spChg chg="add">
          <ac:chgData name="Benoît PARTHOENS" userId="9031a2a7-ac8f-49c7-95a7-c1fef42fac6e" providerId="ADAL" clId="{87687F8F-1B40-44CF-9472-F5F4FBAD8316}" dt="2022-02-22T07:51:38.033" v="209" actId="26606"/>
          <ac:spMkLst>
            <pc:docMk/>
            <pc:sldMk cId="738770273" sldId="271"/>
            <ac:spMk id="10" creationId="{907EF6B7-1338-4443-8C46-6A318D952DFD}"/>
          </ac:spMkLst>
        </pc:spChg>
        <pc:spChg chg="add">
          <ac:chgData name="Benoît PARTHOENS" userId="9031a2a7-ac8f-49c7-95a7-c1fef42fac6e" providerId="ADAL" clId="{87687F8F-1B40-44CF-9472-F5F4FBAD8316}" dt="2022-02-22T07:51:38.033" v="209" actId="26606"/>
          <ac:spMkLst>
            <pc:docMk/>
            <pc:sldMk cId="738770273" sldId="271"/>
            <ac:spMk id="12" creationId="{DAAE4CDD-124C-4DCF-9584-B6033B545DD5}"/>
          </ac:spMkLst>
        </pc:spChg>
        <pc:spChg chg="add">
          <ac:chgData name="Benoît PARTHOENS" userId="9031a2a7-ac8f-49c7-95a7-c1fef42fac6e" providerId="ADAL" clId="{87687F8F-1B40-44CF-9472-F5F4FBAD8316}" dt="2022-02-22T07:51:38.033" v="209" actId="26606"/>
          <ac:spMkLst>
            <pc:docMk/>
            <pc:sldMk cId="738770273" sldId="271"/>
            <ac:spMk id="14" creationId="{081E4A58-353D-44AE-B2FC-2A74E2E400F7}"/>
          </ac:spMkLst>
        </pc:spChg>
      </pc:sldChg>
      <pc:sldChg chg="addSp delSp modSp mod setBg">
        <pc:chgData name="Benoît PARTHOENS" userId="9031a2a7-ac8f-49c7-95a7-c1fef42fac6e" providerId="ADAL" clId="{87687F8F-1B40-44CF-9472-F5F4FBAD8316}" dt="2022-02-22T07:54:18.678" v="231" actId="1076"/>
        <pc:sldMkLst>
          <pc:docMk/>
          <pc:sldMk cId="1027356297" sldId="272"/>
        </pc:sldMkLst>
        <pc:spChg chg="mod">
          <ac:chgData name="Benoît PARTHOENS" userId="9031a2a7-ac8f-49c7-95a7-c1fef42fac6e" providerId="ADAL" clId="{87687F8F-1B40-44CF-9472-F5F4FBAD8316}" dt="2022-02-22T07:53:10.810" v="223" actId="26606"/>
          <ac:spMkLst>
            <pc:docMk/>
            <pc:sldMk cId="1027356297" sldId="272"/>
            <ac:spMk id="2" creationId="{A46B99DA-21A8-46F9-B4E0-B92844E3E166}"/>
          </ac:spMkLst>
        </pc:spChg>
        <pc:spChg chg="mod">
          <ac:chgData name="Benoît PARTHOENS" userId="9031a2a7-ac8f-49c7-95a7-c1fef42fac6e" providerId="ADAL" clId="{87687F8F-1B40-44CF-9472-F5F4FBAD8316}" dt="2022-02-22T07:54:18.678" v="231" actId="1076"/>
          <ac:spMkLst>
            <pc:docMk/>
            <pc:sldMk cId="1027356297" sldId="272"/>
            <ac:spMk id="3" creationId="{3873CD54-A7C8-42AE-A9EE-A765CBDDC0D7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027356297" sldId="272"/>
            <ac:spMk id="4" creationId="{1DDE51D8-0ED8-4B52-825D-7CED11B648B9}"/>
          </ac:spMkLst>
        </pc:spChg>
        <pc:spChg chg="mod">
          <ac:chgData name="Benoît PARTHOENS" userId="9031a2a7-ac8f-49c7-95a7-c1fef42fac6e" providerId="ADAL" clId="{87687F8F-1B40-44CF-9472-F5F4FBAD8316}" dt="2022-02-22T07:53:10.810" v="223" actId="26606"/>
          <ac:spMkLst>
            <pc:docMk/>
            <pc:sldMk cId="1027356297" sldId="272"/>
            <ac:spMk id="5" creationId="{0E29A6B1-65D5-4E82-B781-5599E3751A47}"/>
          </ac:spMkLst>
        </pc:spChg>
        <pc:spChg chg="add mod">
          <ac:chgData name="Benoît PARTHOENS" userId="9031a2a7-ac8f-49c7-95a7-c1fef42fac6e" providerId="ADAL" clId="{87687F8F-1B40-44CF-9472-F5F4FBAD8316}" dt="2022-02-22T07:54:07.898" v="229" actId="20577"/>
          <ac:spMkLst>
            <pc:docMk/>
            <pc:sldMk cId="1027356297" sldId="272"/>
            <ac:spMk id="9" creationId="{5466A788-6E07-4DFE-BB06-7900B058036D}"/>
          </ac:spMkLst>
        </pc:spChg>
        <pc:spChg chg="add">
          <ac:chgData name="Benoît PARTHOENS" userId="9031a2a7-ac8f-49c7-95a7-c1fef42fac6e" providerId="ADAL" clId="{87687F8F-1B40-44CF-9472-F5F4FBAD8316}" dt="2022-02-22T07:53:10.810" v="223" actId="26606"/>
          <ac:spMkLst>
            <pc:docMk/>
            <pc:sldMk cId="1027356297" sldId="272"/>
            <ac:spMk id="10" creationId="{907EF6B7-1338-4443-8C46-6A318D952DFD}"/>
          </ac:spMkLst>
        </pc:spChg>
        <pc:spChg chg="add">
          <ac:chgData name="Benoît PARTHOENS" userId="9031a2a7-ac8f-49c7-95a7-c1fef42fac6e" providerId="ADAL" clId="{87687F8F-1B40-44CF-9472-F5F4FBAD8316}" dt="2022-02-22T07:53:10.810" v="223" actId="26606"/>
          <ac:spMkLst>
            <pc:docMk/>
            <pc:sldMk cId="1027356297" sldId="272"/>
            <ac:spMk id="12" creationId="{DAAE4CDD-124C-4DCF-9584-B6033B545DD5}"/>
          </ac:spMkLst>
        </pc:spChg>
        <pc:spChg chg="add">
          <ac:chgData name="Benoît PARTHOENS" userId="9031a2a7-ac8f-49c7-95a7-c1fef42fac6e" providerId="ADAL" clId="{87687F8F-1B40-44CF-9472-F5F4FBAD8316}" dt="2022-02-22T07:53:10.810" v="223" actId="26606"/>
          <ac:spMkLst>
            <pc:docMk/>
            <pc:sldMk cId="1027356297" sldId="272"/>
            <ac:spMk id="14" creationId="{081E4A58-353D-44AE-B2FC-2A74E2E400F7}"/>
          </ac:spMkLst>
        </pc:spChg>
      </pc:sldChg>
      <pc:sldChg chg="addSp delSp modSp mod setBg">
        <pc:chgData name="Benoît PARTHOENS" userId="9031a2a7-ac8f-49c7-95a7-c1fef42fac6e" providerId="ADAL" clId="{87687F8F-1B40-44CF-9472-F5F4FBAD8316}" dt="2022-02-22T07:55:32.837" v="269" actId="1076"/>
        <pc:sldMkLst>
          <pc:docMk/>
          <pc:sldMk cId="4180616124" sldId="273"/>
        </pc:sldMkLst>
        <pc:spChg chg="mod">
          <ac:chgData name="Benoît PARTHOENS" userId="9031a2a7-ac8f-49c7-95a7-c1fef42fac6e" providerId="ADAL" clId="{87687F8F-1B40-44CF-9472-F5F4FBAD8316}" dt="2022-02-22T07:54:32.777" v="232" actId="26606"/>
          <ac:spMkLst>
            <pc:docMk/>
            <pc:sldMk cId="4180616124" sldId="273"/>
            <ac:spMk id="2" creationId="{A46B99DA-21A8-46F9-B4E0-B92844E3E166}"/>
          </ac:spMkLst>
        </pc:spChg>
        <pc:spChg chg="mod">
          <ac:chgData name="Benoît PARTHOENS" userId="9031a2a7-ac8f-49c7-95a7-c1fef42fac6e" providerId="ADAL" clId="{87687F8F-1B40-44CF-9472-F5F4FBAD8316}" dt="2022-02-22T07:55:32.837" v="269" actId="1076"/>
          <ac:spMkLst>
            <pc:docMk/>
            <pc:sldMk cId="4180616124" sldId="273"/>
            <ac:spMk id="3" creationId="{3873CD54-A7C8-42AE-A9EE-A765CBDDC0D7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4180616124" sldId="273"/>
            <ac:spMk id="4" creationId="{376AF8EE-DA80-44C8-BAD2-C217650C0D9C}"/>
          </ac:spMkLst>
        </pc:spChg>
        <pc:spChg chg="mod">
          <ac:chgData name="Benoît PARTHOENS" userId="9031a2a7-ac8f-49c7-95a7-c1fef42fac6e" providerId="ADAL" clId="{87687F8F-1B40-44CF-9472-F5F4FBAD8316}" dt="2022-02-22T07:54:32.777" v="232" actId="26606"/>
          <ac:spMkLst>
            <pc:docMk/>
            <pc:sldMk cId="4180616124" sldId="273"/>
            <ac:spMk id="5" creationId="{D32EA520-FC21-445F-8F30-398B2ADD609B}"/>
          </ac:spMkLst>
        </pc:spChg>
        <pc:spChg chg="add mod">
          <ac:chgData name="Benoît PARTHOENS" userId="9031a2a7-ac8f-49c7-95a7-c1fef42fac6e" providerId="ADAL" clId="{87687F8F-1B40-44CF-9472-F5F4FBAD8316}" dt="2022-02-22T07:55:11.123" v="266" actId="14100"/>
          <ac:spMkLst>
            <pc:docMk/>
            <pc:sldMk cId="4180616124" sldId="273"/>
            <ac:spMk id="9" creationId="{853228EC-181D-4CB5-98AD-335EC10380F9}"/>
          </ac:spMkLst>
        </pc:spChg>
        <pc:spChg chg="add">
          <ac:chgData name="Benoît PARTHOENS" userId="9031a2a7-ac8f-49c7-95a7-c1fef42fac6e" providerId="ADAL" clId="{87687F8F-1B40-44CF-9472-F5F4FBAD8316}" dt="2022-02-22T07:54:32.777" v="232" actId="26606"/>
          <ac:spMkLst>
            <pc:docMk/>
            <pc:sldMk cId="4180616124" sldId="273"/>
            <ac:spMk id="10" creationId="{907EF6B7-1338-4443-8C46-6A318D952DFD}"/>
          </ac:spMkLst>
        </pc:spChg>
        <pc:spChg chg="add">
          <ac:chgData name="Benoît PARTHOENS" userId="9031a2a7-ac8f-49c7-95a7-c1fef42fac6e" providerId="ADAL" clId="{87687F8F-1B40-44CF-9472-F5F4FBAD8316}" dt="2022-02-22T07:54:32.777" v="232" actId="26606"/>
          <ac:spMkLst>
            <pc:docMk/>
            <pc:sldMk cId="4180616124" sldId="273"/>
            <ac:spMk id="12" creationId="{DAAE4CDD-124C-4DCF-9584-B6033B545DD5}"/>
          </ac:spMkLst>
        </pc:spChg>
        <pc:spChg chg="add">
          <ac:chgData name="Benoît PARTHOENS" userId="9031a2a7-ac8f-49c7-95a7-c1fef42fac6e" providerId="ADAL" clId="{87687F8F-1B40-44CF-9472-F5F4FBAD8316}" dt="2022-02-22T07:54:32.777" v="232" actId="26606"/>
          <ac:spMkLst>
            <pc:docMk/>
            <pc:sldMk cId="4180616124" sldId="273"/>
            <ac:spMk id="14" creationId="{081E4A58-353D-44AE-B2FC-2A74E2E400F7}"/>
          </ac:spMkLst>
        </pc:spChg>
      </pc:sldChg>
      <pc:sldChg chg="addSp delSp modSp mod setBg">
        <pc:chgData name="Benoît PARTHOENS" userId="9031a2a7-ac8f-49c7-95a7-c1fef42fac6e" providerId="ADAL" clId="{87687F8F-1B40-44CF-9472-F5F4FBAD8316}" dt="2022-02-22T07:56:40.298" v="299" actId="1076"/>
        <pc:sldMkLst>
          <pc:docMk/>
          <pc:sldMk cId="3407057386" sldId="274"/>
        </pc:sldMkLst>
        <pc:spChg chg="mod">
          <ac:chgData name="Benoît PARTHOENS" userId="9031a2a7-ac8f-49c7-95a7-c1fef42fac6e" providerId="ADAL" clId="{87687F8F-1B40-44CF-9472-F5F4FBAD8316}" dt="2022-02-22T07:55:42.333" v="270" actId="26606"/>
          <ac:spMkLst>
            <pc:docMk/>
            <pc:sldMk cId="3407057386" sldId="274"/>
            <ac:spMk id="2" creationId="{A46B99DA-21A8-46F9-B4E0-B92844E3E166}"/>
          </ac:spMkLst>
        </pc:spChg>
        <pc:spChg chg="mod">
          <ac:chgData name="Benoît PARTHOENS" userId="9031a2a7-ac8f-49c7-95a7-c1fef42fac6e" providerId="ADAL" clId="{87687F8F-1B40-44CF-9472-F5F4FBAD8316}" dt="2022-02-22T07:56:40.298" v="299" actId="1076"/>
          <ac:spMkLst>
            <pc:docMk/>
            <pc:sldMk cId="3407057386" sldId="274"/>
            <ac:spMk id="3" creationId="{3873CD54-A7C8-42AE-A9EE-A765CBDDC0D7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3407057386" sldId="274"/>
            <ac:spMk id="4" creationId="{1DCA9F02-C741-42EE-82C1-3170F7BDD4E1}"/>
          </ac:spMkLst>
        </pc:spChg>
        <pc:spChg chg="mod">
          <ac:chgData name="Benoît PARTHOENS" userId="9031a2a7-ac8f-49c7-95a7-c1fef42fac6e" providerId="ADAL" clId="{87687F8F-1B40-44CF-9472-F5F4FBAD8316}" dt="2022-02-22T07:55:42.333" v="270" actId="26606"/>
          <ac:spMkLst>
            <pc:docMk/>
            <pc:sldMk cId="3407057386" sldId="274"/>
            <ac:spMk id="5" creationId="{B5666681-5C22-419C-B529-A4440E449B49}"/>
          </ac:spMkLst>
        </pc:spChg>
        <pc:spChg chg="add mod">
          <ac:chgData name="Benoît PARTHOENS" userId="9031a2a7-ac8f-49c7-95a7-c1fef42fac6e" providerId="ADAL" clId="{87687F8F-1B40-44CF-9472-F5F4FBAD8316}" dt="2022-02-22T07:56:19.180" v="296" actId="14100"/>
          <ac:spMkLst>
            <pc:docMk/>
            <pc:sldMk cId="3407057386" sldId="274"/>
            <ac:spMk id="9" creationId="{5BD527BB-99E9-48B7-B237-03799374CC58}"/>
          </ac:spMkLst>
        </pc:spChg>
        <pc:spChg chg="add">
          <ac:chgData name="Benoît PARTHOENS" userId="9031a2a7-ac8f-49c7-95a7-c1fef42fac6e" providerId="ADAL" clId="{87687F8F-1B40-44CF-9472-F5F4FBAD8316}" dt="2022-02-22T07:55:42.333" v="270" actId="26606"/>
          <ac:spMkLst>
            <pc:docMk/>
            <pc:sldMk cId="3407057386" sldId="274"/>
            <ac:spMk id="10" creationId="{907EF6B7-1338-4443-8C46-6A318D952DFD}"/>
          </ac:spMkLst>
        </pc:spChg>
        <pc:spChg chg="add">
          <ac:chgData name="Benoît PARTHOENS" userId="9031a2a7-ac8f-49c7-95a7-c1fef42fac6e" providerId="ADAL" clId="{87687F8F-1B40-44CF-9472-F5F4FBAD8316}" dt="2022-02-22T07:55:42.333" v="270" actId="26606"/>
          <ac:spMkLst>
            <pc:docMk/>
            <pc:sldMk cId="3407057386" sldId="274"/>
            <ac:spMk id="12" creationId="{DAAE4CDD-124C-4DCF-9584-B6033B545DD5}"/>
          </ac:spMkLst>
        </pc:spChg>
        <pc:spChg chg="add">
          <ac:chgData name="Benoît PARTHOENS" userId="9031a2a7-ac8f-49c7-95a7-c1fef42fac6e" providerId="ADAL" clId="{87687F8F-1B40-44CF-9472-F5F4FBAD8316}" dt="2022-02-22T07:55:42.333" v="270" actId="26606"/>
          <ac:spMkLst>
            <pc:docMk/>
            <pc:sldMk cId="3407057386" sldId="274"/>
            <ac:spMk id="14" creationId="{081E4A58-353D-44AE-B2FC-2A74E2E400F7}"/>
          </ac:spMkLst>
        </pc:spChg>
      </pc:sldChg>
      <pc:sldChg chg="addSp delSp modSp mod setBg setClrOvrMap">
        <pc:chgData name="Benoît PARTHOENS" userId="9031a2a7-ac8f-49c7-95a7-c1fef42fac6e" providerId="ADAL" clId="{87687F8F-1B40-44CF-9472-F5F4FBAD8316}" dt="2022-02-22T07:59:43.894" v="343" actId="122"/>
        <pc:sldMkLst>
          <pc:docMk/>
          <pc:sldMk cId="2825133388" sldId="275"/>
        </pc:sldMkLst>
        <pc:spChg chg="mod">
          <ac:chgData name="Benoît PARTHOENS" userId="9031a2a7-ac8f-49c7-95a7-c1fef42fac6e" providerId="ADAL" clId="{87687F8F-1B40-44CF-9472-F5F4FBAD8316}" dt="2022-02-22T07:59:43.894" v="343" actId="122"/>
          <ac:spMkLst>
            <pc:docMk/>
            <pc:sldMk cId="2825133388" sldId="275"/>
            <ac:spMk id="2" creationId="{7206A441-3DA4-413C-B5D4-70F412568CA0}"/>
          </ac:spMkLst>
        </pc:spChg>
        <pc:spChg chg="mod">
          <ac:chgData name="Benoît PARTHOENS" userId="9031a2a7-ac8f-49c7-95a7-c1fef42fac6e" providerId="ADAL" clId="{87687F8F-1B40-44CF-9472-F5F4FBAD8316}" dt="2022-02-22T07:59:17.295" v="311" actId="26606"/>
          <ac:spMkLst>
            <pc:docMk/>
            <pc:sldMk cId="2825133388" sldId="275"/>
            <ac:spMk id="3" creationId="{CF29AFA5-484F-4FE1-8AE6-75A9306EABE9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825133388" sldId="275"/>
            <ac:spMk id="4" creationId="{90B2D03B-4CA9-4DC6-8B28-7E6750446F2D}"/>
          </ac:spMkLst>
        </pc:spChg>
        <pc:spChg chg="mod ord">
          <ac:chgData name="Benoît PARTHOENS" userId="9031a2a7-ac8f-49c7-95a7-c1fef42fac6e" providerId="ADAL" clId="{87687F8F-1B40-44CF-9472-F5F4FBAD8316}" dt="2022-02-22T07:59:17.295" v="311" actId="26606"/>
          <ac:spMkLst>
            <pc:docMk/>
            <pc:sldMk cId="2825133388" sldId="275"/>
            <ac:spMk id="5" creationId="{C18F018D-5BE6-4905-8888-014746C892DE}"/>
          </ac:spMkLst>
        </pc:spChg>
        <pc:spChg chg="add del">
          <ac:chgData name="Benoît PARTHOENS" userId="9031a2a7-ac8f-49c7-95a7-c1fef42fac6e" providerId="ADAL" clId="{87687F8F-1B40-44CF-9472-F5F4FBAD8316}" dt="2022-02-22T07:57:56.183" v="301" actId="26606"/>
          <ac:spMkLst>
            <pc:docMk/>
            <pc:sldMk cId="2825133388" sldId="275"/>
            <ac:spMk id="10" creationId="{C2554CA6-288E-4202-BC52-2E5A8F0C0AED}"/>
          </ac:spMkLst>
        </pc:spChg>
        <pc:spChg chg="add del">
          <ac:chgData name="Benoît PARTHOENS" userId="9031a2a7-ac8f-49c7-95a7-c1fef42fac6e" providerId="ADAL" clId="{87687F8F-1B40-44CF-9472-F5F4FBAD8316}" dt="2022-02-22T07:57:56.183" v="301" actId="26606"/>
          <ac:spMkLst>
            <pc:docMk/>
            <pc:sldMk cId="2825133388" sldId="275"/>
            <ac:spMk id="12" creationId="{B10BB131-AC8E-4A8E-A5D1-36260F720C3B}"/>
          </ac:spMkLst>
        </pc:spChg>
        <pc:spChg chg="add del">
          <ac:chgData name="Benoît PARTHOENS" userId="9031a2a7-ac8f-49c7-95a7-c1fef42fac6e" providerId="ADAL" clId="{87687F8F-1B40-44CF-9472-F5F4FBAD8316}" dt="2022-02-22T07:57:56.183" v="301" actId="26606"/>
          <ac:spMkLst>
            <pc:docMk/>
            <pc:sldMk cId="2825133388" sldId="275"/>
            <ac:spMk id="14" creationId="{5B7778FC-632E-4DCA-A7CB-0D7731CCF970}"/>
          </ac:spMkLst>
        </pc:spChg>
        <pc:spChg chg="add del">
          <ac:chgData name="Benoît PARTHOENS" userId="9031a2a7-ac8f-49c7-95a7-c1fef42fac6e" providerId="ADAL" clId="{87687F8F-1B40-44CF-9472-F5F4FBAD8316}" dt="2022-02-22T07:57:56.183" v="301" actId="26606"/>
          <ac:spMkLst>
            <pc:docMk/>
            <pc:sldMk cId="2825133388" sldId="275"/>
            <ac:spMk id="16" creationId="{FA23A907-97FB-4A8F-880A-DD77401C4296}"/>
          </ac:spMkLst>
        </pc:spChg>
        <pc:spChg chg="add del">
          <ac:chgData name="Benoît PARTHOENS" userId="9031a2a7-ac8f-49c7-95a7-c1fef42fac6e" providerId="ADAL" clId="{87687F8F-1B40-44CF-9472-F5F4FBAD8316}" dt="2022-02-22T07:59:01.921" v="306" actId="26606"/>
          <ac:spMkLst>
            <pc:docMk/>
            <pc:sldMk cId="2825133388" sldId="275"/>
            <ac:spMk id="71" creationId="{362810D9-2C5A-477D-949C-C191895477F3}"/>
          </ac:spMkLst>
        </pc:spChg>
        <pc:spChg chg="add del">
          <ac:chgData name="Benoît PARTHOENS" userId="9031a2a7-ac8f-49c7-95a7-c1fef42fac6e" providerId="ADAL" clId="{87687F8F-1B40-44CF-9472-F5F4FBAD8316}" dt="2022-02-22T07:59:01.921" v="306" actId="26606"/>
          <ac:spMkLst>
            <pc:docMk/>
            <pc:sldMk cId="2825133388" sldId="275"/>
            <ac:spMk id="73" creationId="{081E4A58-353D-44AE-B2FC-2A74E2E400F7}"/>
          </ac:spMkLst>
        </pc:spChg>
        <pc:spChg chg="add del">
          <ac:chgData name="Benoît PARTHOENS" userId="9031a2a7-ac8f-49c7-95a7-c1fef42fac6e" providerId="ADAL" clId="{87687F8F-1B40-44CF-9472-F5F4FBAD8316}" dt="2022-02-22T07:59:09.407" v="308" actId="26606"/>
          <ac:spMkLst>
            <pc:docMk/>
            <pc:sldMk cId="2825133388" sldId="275"/>
            <ac:spMk id="75" creationId="{55D4142C-5077-457F-A6AD-3FECFDB39685}"/>
          </ac:spMkLst>
        </pc:spChg>
        <pc:spChg chg="add del">
          <ac:chgData name="Benoît PARTHOENS" userId="9031a2a7-ac8f-49c7-95a7-c1fef42fac6e" providerId="ADAL" clId="{87687F8F-1B40-44CF-9472-F5F4FBAD8316}" dt="2022-02-22T07:59:09.407" v="308" actId="26606"/>
          <ac:spMkLst>
            <pc:docMk/>
            <pc:sldMk cId="2825133388" sldId="275"/>
            <ac:spMk id="77" creationId="{7A5F0580-5EE9-419F-96EE-B6529EF6E7D0}"/>
          </ac:spMkLst>
        </pc:spChg>
        <pc:spChg chg="add">
          <ac:chgData name="Benoît PARTHOENS" userId="9031a2a7-ac8f-49c7-95a7-c1fef42fac6e" providerId="ADAL" clId="{87687F8F-1B40-44CF-9472-F5F4FBAD8316}" dt="2022-02-22T07:59:17.295" v="311" actId="26606"/>
          <ac:spMkLst>
            <pc:docMk/>
            <pc:sldMk cId="2825133388" sldId="275"/>
            <ac:spMk id="79" creationId="{C13237C8-E62C-4F0D-A318-BD6FB6C2D138}"/>
          </ac:spMkLst>
        </pc:spChg>
        <pc:spChg chg="add">
          <ac:chgData name="Benoît PARTHOENS" userId="9031a2a7-ac8f-49c7-95a7-c1fef42fac6e" providerId="ADAL" clId="{87687F8F-1B40-44CF-9472-F5F4FBAD8316}" dt="2022-02-22T07:59:17.295" v="311" actId="26606"/>
          <ac:spMkLst>
            <pc:docMk/>
            <pc:sldMk cId="2825133388" sldId="275"/>
            <ac:spMk id="81" creationId="{19C9EAEA-39D0-4B0E-A0EB-51E7B26740B1}"/>
          </ac:spMkLst>
        </pc:spChg>
        <pc:spChg chg="add del">
          <ac:chgData name="Benoît PARTHOENS" userId="9031a2a7-ac8f-49c7-95a7-c1fef42fac6e" providerId="ADAL" clId="{87687F8F-1B40-44CF-9472-F5F4FBAD8316}" dt="2022-02-22T07:59:09.407" v="308" actId="26606"/>
          <ac:spMkLst>
            <pc:docMk/>
            <pc:sldMk cId="2825133388" sldId="275"/>
            <ac:spMk id="1028" creationId="{9AA72BD9-2C5A-4EDC-931F-5AA08EACA0F3}"/>
          </ac:spMkLst>
        </pc:spChg>
        <pc:spChg chg="add del">
          <ac:chgData name="Benoît PARTHOENS" userId="9031a2a7-ac8f-49c7-95a7-c1fef42fac6e" providerId="ADAL" clId="{87687F8F-1B40-44CF-9472-F5F4FBAD8316}" dt="2022-02-22T07:59:09.407" v="308" actId="26606"/>
          <ac:spMkLst>
            <pc:docMk/>
            <pc:sldMk cId="2825133388" sldId="275"/>
            <ac:spMk id="1029" creationId="{DD3981AC-7B61-4947-BCF3-F7AA7FA385B9}"/>
          </ac:spMkLst>
        </pc:spChg>
        <pc:spChg chg="add del">
          <ac:chgData name="Benoît PARTHOENS" userId="9031a2a7-ac8f-49c7-95a7-c1fef42fac6e" providerId="ADAL" clId="{87687F8F-1B40-44CF-9472-F5F4FBAD8316}" dt="2022-02-22T07:59:17.295" v="310" actId="26606"/>
          <ac:spMkLst>
            <pc:docMk/>
            <pc:sldMk cId="2825133388" sldId="275"/>
            <ac:spMk id="1031" creationId="{79BB35BC-D5C2-4C8B-A22A-A71E6191913B}"/>
          </ac:spMkLst>
        </pc:spChg>
        <pc:spChg chg="add">
          <ac:chgData name="Benoît PARTHOENS" userId="9031a2a7-ac8f-49c7-95a7-c1fef42fac6e" providerId="ADAL" clId="{87687F8F-1B40-44CF-9472-F5F4FBAD8316}" dt="2022-02-22T07:59:17.295" v="311" actId="26606"/>
          <ac:spMkLst>
            <pc:docMk/>
            <pc:sldMk cId="2825133388" sldId="275"/>
            <ac:spMk id="1033" creationId="{201CC55D-ED54-4C5C-95E6-10947BD1103B}"/>
          </ac:spMkLst>
        </pc:spChg>
        <pc:spChg chg="add">
          <ac:chgData name="Benoît PARTHOENS" userId="9031a2a7-ac8f-49c7-95a7-c1fef42fac6e" providerId="ADAL" clId="{87687F8F-1B40-44CF-9472-F5F4FBAD8316}" dt="2022-02-22T07:59:17.295" v="311" actId="26606"/>
          <ac:spMkLst>
            <pc:docMk/>
            <pc:sldMk cId="2825133388" sldId="275"/>
            <ac:spMk id="1036" creationId="{3873B707-463F-40B0-8227-E8CC6C67EB25}"/>
          </ac:spMkLst>
        </pc:spChg>
        <pc:grpChg chg="add">
          <ac:chgData name="Benoît PARTHOENS" userId="9031a2a7-ac8f-49c7-95a7-c1fef42fac6e" providerId="ADAL" clId="{87687F8F-1B40-44CF-9472-F5F4FBAD8316}" dt="2022-02-22T07:59:17.295" v="311" actId="26606"/>
          <ac:grpSpMkLst>
            <pc:docMk/>
            <pc:sldMk cId="2825133388" sldId="275"/>
            <ac:grpSpMk id="1034" creationId="{1DE889C7-FAD6-4397-98E2-05D503484459}"/>
          </ac:grpSpMkLst>
        </pc:grpChg>
        <pc:picChg chg="add mod ord">
          <ac:chgData name="Benoît PARTHOENS" userId="9031a2a7-ac8f-49c7-95a7-c1fef42fac6e" providerId="ADAL" clId="{87687F8F-1B40-44CF-9472-F5F4FBAD8316}" dt="2022-02-22T07:59:17.295" v="311" actId="26606"/>
          <ac:picMkLst>
            <pc:docMk/>
            <pc:sldMk cId="2825133388" sldId="275"/>
            <ac:picMk id="1026" creationId="{5FE946CC-D348-44AA-A470-E11B4D89166B}"/>
          </ac:picMkLst>
        </pc:picChg>
      </pc:sldChg>
      <pc:sldChg chg="addSp delSp modSp mod setBg">
        <pc:chgData name="Benoît PARTHOENS" userId="9031a2a7-ac8f-49c7-95a7-c1fef42fac6e" providerId="ADAL" clId="{87687F8F-1B40-44CF-9472-F5F4FBAD8316}" dt="2022-02-22T08:00:37.279" v="349" actId="14100"/>
        <pc:sldMkLst>
          <pc:docMk/>
          <pc:sldMk cId="1391978705" sldId="276"/>
        </pc:sldMkLst>
        <pc:spChg chg="mod">
          <ac:chgData name="Benoît PARTHOENS" userId="9031a2a7-ac8f-49c7-95a7-c1fef42fac6e" providerId="ADAL" clId="{87687F8F-1B40-44CF-9472-F5F4FBAD8316}" dt="2022-02-22T08:00:37.279" v="349" actId="14100"/>
          <ac:spMkLst>
            <pc:docMk/>
            <pc:sldMk cId="1391978705" sldId="276"/>
            <ac:spMk id="2" creationId="{7206A441-3DA4-413C-B5D4-70F412568CA0}"/>
          </ac:spMkLst>
        </pc:spChg>
        <pc:spChg chg="mod">
          <ac:chgData name="Benoît PARTHOENS" userId="9031a2a7-ac8f-49c7-95a7-c1fef42fac6e" providerId="ADAL" clId="{87687F8F-1B40-44CF-9472-F5F4FBAD8316}" dt="2022-02-22T07:59:58.336" v="345" actId="26606"/>
          <ac:spMkLst>
            <pc:docMk/>
            <pc:sldMk cId="1391978705" sldId="276"/>
            <ac:spMk id="3" creationId="{CF29AFA5-484F-4FE1-8AE6-75A9306EABE9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391978705" sldId="276"/>
            <ac:spMk id="4" creationId="{22E6F881-D297-40DA-85EB-98924B1CFE61}"/>
          </ac:spMkLst>
        </pc:spChg>
        <pc:spChg chg="mod ord">
          <ac:chgData name="Benoît PARTHOENS" userId="9031a2a7-ac8f-49c7-95a7-c1fef42fac6e" providerId="ADAL" clId="{87687F8F-1B40-44CF-9472-F5F4FBAD8316}" dt="2022-02-22T07:59:58.336" v="345" actId="26606"/>
          <ac:spMkLst>
            <pc:docMk/>
            <pc:sldMk cId="1391978705" sldId="276"/>
            <ac:spMk id="5" creationId="{232795EC-7871-4752-8447-C603DAFCA6CD}"/>
          </ac:spMkLst>
        </pc:spChg>
        <pc:spChg chg="add">
          <ac:chgData name="Benoît PARTHOENS" userId="9031a2a7-ac8f-49c7-95a7-c1fef42fac6e" providerId="ADAL" clId="{87687F8F-1B40-44CF-9472-F5F4FBAD8316}" dt="2022-02-22T07:59:58.336" v="345" actId="26606"/>
          <ac:spMkLst>
            <pc:docMk/>
            <pc:sldMk cId="1391978705" sldId="276"/>
            <ac:spMk id="11" creationId="{201CC55D-ED54-4C5C-95E6-10947BD1103B}"/>
          </ac:spMkLst>
        </pc:spChg>
        <pc:spChg chg="add">
          <ac:chgData name="Benoît PARTHOENS" userId="9031a2a7-ac8f-49c7-95a7-c1fef42fac6e" providerId="ADAL" clId="{87687F8F-1B40-44CF-9472-F5F4FBAD8316}" dt="2022-02-22T07:59:58.336" v="345" actId="26606"/>
          <ac:spMkLst>
            <pc:docMk/>
            <pc:sldMk cId="1391978705" sldId="276"/>
            <ac:spMk id="17" creationId="{3873B707-463F-40B0-8227-E8CC6C67EB25}"/>
          </ac:spMkLst>
        </pc:spChg>
        <pc:spChg chg="add">
          <ac:chgData name="Benoît PARTHOENS" userId="9031a2a7-ac8f-49c7-95a7-c1fef42fac6e" providerId="ADAL" clId="{87687F8F-1B40-44CF-9472-F5F4FBAD8316}" dt="2022-02-22T07:59:58.336" v="345" actId="26606"/>
          <ac:spMkLst>
            <pc:docMk/>
            <pc:sldMk cId="1391978705" sldId="276"/>
            <ac:spMk id="19" creationId="{C13237C8-E62C-4F0D-A318-BD6FB6C2D138}"/>
          </ac:spMkLst>
        </pc:spChg>
        <pc:spChg chg="add">
          <ac:chgData name="Benoît PARTHOENS" userId="9031a2a7-ac8f-49c7-95a7-c1fef42fac6e" providerId="ADAL" clId="{87687F8F-1B40-44CF-9472-F5F4FBAD8316}" dt="2022-02-22T07:59:58.336" v="345" actId="26606"/>
          <ac:spMkLst>
            <pc:docMk/>
            <pc:sldMk cId="1391978705" sldId="276"/>
            <ac:spMk id="21" creationId="{19C9EAEA-39D0-4B0E-A0EB-51E7B26740B1}"/>
          </ac:spMkLst>
        </pc:spChg>
        <pc:grpChg chg="add">
          <ac:chgData name="Benoît PARTHOENS" userId="9031a2a7-ac8f-49c7-95a7-c1fef42fac6e" providerId="ADAL" clId="{87687F8F-1B40-44CF-9472-F5F4FBAD8316}" dt="2022-02-22T07:59:58.336" v="345" actId="26606"/>
          <ac:grpSpMkLst>
            <pc:docMk/>
            <pc:sldMk cId="1391978705" sldId="276"/>
            <ac:grpSpMk id="13" creationId="{1DE889C7-FAD6-4397-98E2-05D503484459}"/>
          </ac:grpSpMkLst>
        </pc:grpChg>
        <pc:picChg chg="add mod">
          <ac:chgData name="Benoît PARTHOENS" userId="9031a2a7-ac8f-49c7-95a7-c1fef42fac6e" providerId="ADAL" clId="{87687F8F-1B40-44CF-9472-F5F4FBAD8316}" dt="2022-02-22T07:59:54.893" v="344"/>
          <ac:picMkLst>
            <pc:docMk/>
            <pc:sldMk cId="1391978705" sldId="276"/>
            <ac:picMk id="6" creationId="{A11044A0-A02E-4B4E-B4C5-A25A00CA13A6}"/>
          </ac:picMkLst>
        </pc:picChg>
      </pc:sldChg>
      <pc:sldChg chg="addSp delSp modSp mod setBg">
        <pc:chgData name="Benoît PARTHOENS" userId="9031a2a7-ac8f-49c7-95a7-c1fef42fac6e" providerId="ADAL" clId="{87687F8F-1B40-44CF-9472-F5F4FBAD8316}" dt="2022-02-22T08:01:41.843" v="357" actId="255"/>
        <pc:sldMkLst>
          <pc:docMk/>
          <pc:sldMk cId="219064894" sldId="277"/>
        </pc:sldMkLst>
        <pc:spChg chg="mod">
          <ac:chgData name="Benoît PARTHOENS" userId="9031a2a7-ac8f-49c7-95a7-c1fef42fac6e" providerId="ADAL" clId="{87687F8F-1B40-44CF-9472-F5F4FBAD8316}" dt="2022-02-22T08:01:41.843" v="357" actId="255"/>
          <ac:spMkLst>
            <pc:docMk/>
            <pc:sldMk cId="219064894" sldId="277"/>
            <ac:spMk id="2" creationId="{9B7BE835-6DE8-4949-A903-D2522DEF8DD8}"/>
          </ac:spMkLst>
        </pc:spChg>
        <pc:spChg chg="mod">
          <ac:chgData name="Benoît PARTHOENS" userId="9031a2a7-ac8f-49c7-95a7-c1fef42fac6e" providerId="ADAL" clId="{87687F8F-1B40-44CF-9472-F5F4FBAD8316}" dt="2022-02-22T08:01:01.796" v="351" actId="26606"/>
          <ac:spMkLst>
            <pc:docMk/>
            <pc:sldMk cId="219064894" sldId="277"/>
            <ac:spMk id="3" creationId="{86FD43D8-8639-4B6A-AA27-AA2DFD071B8A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19064894" sldId="277"/>
            <ac:spMk id="4" creationId="{57863E75-153A-4B58-810F-504B815CFB87}"/>
          </ac:spMkLst>
        </pc:spChg>
        <pc:spChg chg="mod ord">
          <ac:chgData name="Benoît PARTHOENS" userId="9031a2a7-ac8f-49c7-95a7-c1fef42fac6e" providerId="ADAL" clId="{87687F8F-1B40-44CF-9472-F5F4FBAD8316}" dt="2022-02-22T08:01:01.796" v="351" actId="26606"/>
          <ac:spMkLst>
            <pc:docMk/>
            <pc:sldMk cId="219064894" sldId="277"/>
            <ac:spMk id="5" creationId="{12F4D736-6F2A-4F9D-BC13-28BB75D150DC}"/>
          </ac:spMkLst>
        </pc:spChg>
        <pc:spChg chg="add">
          <ac:chgData name="Benoît PARTHOENS" userId="9031a2a7-ac8f-49c7-95a7-c1fef42fac6e" providerId="ADAL" clId="{87687F8F-1B40-44CF-9472-F5F4FBAD8316}" dt="2022-02-22T08:01:01.796" v="351" actId="26606"/>
          <ac:spMkLst>
            <pc:docMk/>
            <pc:sldMk cId="219064894" sldId="277"/>
            <ac:spMk id="11" creationId="{201CC55D-ED54-4C5C-95E6-10947BD1103B}"/>
          </ac:spMkLst>
        </pc:spChg>
        <pc:spChg chg="add">
          <ac:chgData name="Benoît PARTHOENS" userId="9031a2a7-ac8f-49c7-95a7-c1fef42fac6e" providerId="ADAL" clId="{87687F8F-1B40-44CF-9472-F5F4FBAD8316}" dt="2022-02-22T08:01:01.796" v="351" actId="26606"/>
          <ac:spMkLst>
            <pc:docMk/>
            <pc:sldMk cId="219064894" sldId="277"/>
            <ac:spMk id="17" creationId="{3873B707-463F-40B0-8227-E8CC6C67EB25}"/>
          </ac:spMkLst>
        </pc:spChg>
        <pc:spChg chg="add">
          <ac:chgData name="Benoît PARTHOENS" userId="9031a2a7-ac8f-49c7-95a7-c1fef42fac6e" providerId="ADAL" clId="{87687F8F-1B40-44CF-9472-F5F4FBAD8316}" dt="2022-02-22T08:01:01.796" v="351" actId="26606"/>
          <ac:spMkLst>
            <pc:docMk/>
            <pc:sldMk cId="219064894" sldId="277"/>
            <ac:spMk id="19" creationId="{C13237C8-E62C-4F0D-A318-BD6FB6C2D138}"/>
          </ac:spMkLst>
        </pc:spChg>
        <pc:spChg chg="add">
          <ac:chgData name="Benoît PARTHOENS" userId="9031a2a7-ac8f-49c7-95a7-c1fef42fac6e" providerId="ADAL" clId="{87687F8F-1B40-44CF-9472-F5F4FBAD8316}" dt="2022-02-22T08:01:01.796" v="351" actId="26606"/>
          <ac:spMkLst>
            <pc:docMk/>
            <pc:sldMk cId="219064894" sldId="277"/>
            <ac:spMk id="21" creationId="{19C9EAEA-39D0-4B0E-A0EB-51E7B26740B1}"/>
          </ac:spMkLst>
        </pc:spChg>
        <pc:grpChg chg="add">
          <ac:chgData name="Benoît PARTHOENS" userId="9031a2a7-ac8f-49c7-95a7-c1fef42fac6e" providerId="ADAL" clId="{87687F8F-1B40-44CF-9472-F5F4FBAD8316}" dt="2022-02-22T08:01:01.796" v="351" actId="26606"/>
          <ac:grpSpMkLst>
            <pc:docMk/>
            <pc:sldMk cId="219064894" sldId="277"/>
            <ac:grpSpMk id="13" creationId="{1DE889C7-FAD6-4397-98E2-05D503484459}"/>
          </ac:grpSpMkLst>
        </pc:grpChg>
        <pc:picChg chg="add mod">
          <ac:chgData name="Benoît PARTHOENS" userId="9031a2a7-ac8f-49c7-95a7-c1fef42fac6e" providerId="ADAL" clId="{87687F8F-1B40-44CF-9472-F5F4FBAD8316}" dt="2022-02-22T08:00:58.749" v="350"/>
          <ac:picMkLst>
            <pc:docMk/>
            <pc:sldMk cId="219064894" sldId="277"/>
            <ac:picMk id="6" creationId="{AAFB68E5-FCB2-4774-8E7F-64307C929329}"/>
          </ac:picMkLst>
        </pc:picChg>
      </pc:sldChg>
      <pc:sldChg chg="addSp delSp modSp mod setBg">
        <pc:chgData name="Benoît PARTHOENS" userId="9031a2a7-ac8f-49c7-95a7-c1fef42fac6e" providerId="ADAL" clId="{87687F8F-1B40-44CF-9472-F5F4FBAD8316}" dt="2022-02-22T08:02:31.960" v="365" actId="122"/>
        <pc:sldMkLst>
          <pc:docMk/>
          <pc:sldMk cId="1553207985" sldId="278"/>
        </pc:sldMkLst>
        <pc:spChg chg="mod">
          <ac:chgData name="Benoît PARTHOENS" userId="9031a2a7-ac8f-49c7-95a7-c1fef42fac6e" providerId="ADAL" clId="{87687F8F-1B40-44CF-9472-F5F4FBAD8316}" dt="2022-02-22T08:02:31.960" v="365" actId="122"/>
          <ac:spMkLst>
            <pc:docMk/>
            <pc:sldMk cId="1553207985" sldId="278"/>
            <ac:spMk id="2" creationId="{9B7BE835-6DE8-4949-A903-D2522DEF8DD8}"/>
          </ac:spMkLst>
        </pc:spChg>
        <pc:spChg chg="mod">
          <ac:chgData name="Benoît PARTHOENS" userId="9031a2a7-ac8f-49c7-95a7-c1fef42fac6e" providerId="ADAL" clId="{87687F8F-1B40-44CF-9472-F5F4FBAD8316}" dt="2022-02-22T08:01:58.626" v="359" actId="26606"/>
          <ac:spMkLst>
            <pc:docMk/>
            <pc:sldMk cId="1553207985" sldId="278"/>
            <ac:spMk id="3" creationId="{86FD43D8-8639-4B6A-AA27-AA2DFD071B8A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553207985" sldId="278"/>
            <ac:spMk id="4" creationId="{5D4A9B6C-FAB2-4448-BAC0-B632190A93EE}"/>
          </ac:spMkLst>
        </pc:spChg>
        <pc:spChg chg="mod ord">
          <ac:chgData name="Benoît PARTHOENS" userId="9031a2a7-ac8f-49c7-95a7-c1fef42fac6e" providerId="ADAL" clId="{87687F8F-1B40-44CF-9472-F5F4FBAD8316}" dt="2022-02-22T08:01:58.626" v="359" actId="26606"/>
          <ac:spMkLst>
            <pc:docMk/>
            <pc:sldMk cId="1553207985" sldId="278"/>
            <ac:spMk id="5" creationId="{5548AC41-DD3D-4BDE-8FA8-8877FD6C76FB}"/>
          </ac:spMkLst>
        </pc:spChg>
        <pc:spChg chg="add">
          <ac:chgData name="Benoît PARTHOENS" userId="9031a2a7-ac8f-49c7-95a7-c1fef42fac6e" providerId="ADAL" clId="{87687F8F-1B40-44CF-9472-F5F4FBAD8316}" dt="2022-02-22T08:01:58.626" v="359" actId="26606"/>
          <ac:spMkLst>
            <pc:docMk/>
            <pc:sldMk cId="1553207985" sldId="278"/>
            <ac:spMk id="11" creationId="{201CC55D-ED54-4C5C-95E6-10947BD1103B}"/>
          </ac:spMkLst>
        </pc:spChg>
        <pc:spChg chg="add">
          <ac:chgData name="Benoît PARTHOENS" userId="9031a2a7-ac8f-49c7-95a7-c1fef42fac6e" providerId="ADAL" clId="{87687F8F-1B40-44CF-9472-F5F4FBAD8316}" dt="2022-02-22T08:01:58.626" v="359" actId="26606"/>
          <ac:spMkLst>
            <pc:docMk/>
            <pc:sldMk cId="1553207985" sldId="278"/>
            <ac:spMk id="17" creationId="{3873B707-463F-40B0-8227-E8CC6C67EB25}"/>
          </ac:spMkLst>
        </pc:spChg>
        <pc:spChg chg="add">
          <ac:chgData name="Benoît PARTHOENS" userId="9031a2a7-ac8f-49c7-95a7-c1fef42fac6e" providerId="ADAL" clId="{87687F8F-1B40-44CF-9472-F5F4FBAD8316}" dt="2022-02-22T08:01:58.626" v="359" actId="26606"/>
          <ac:spMkLst>
            <pc:docMk/>
            <pc:sldMk cId="1553207985" sldId="278"/>
            <ac:spMk id="19" creationId="{C13237C8-E62C-4F0D-A318-BD6FB6C2D138}"/>
          </ac:spMkLst>
        </pc:spChg>
        <pc:spChg chg="add">
          <ac:chgData name="Benoît PARTHOENS" userId="9031a2a7-ac8f-49c7-95a7-c1fef42fac6e" providerId="ADAL" clId="{87687F8F-1B40-44CF-9472-F5F4FBAD8316}" dt="2022-02-22T08:01:58.626" v="359" actId="26606"/>
          <ac:spMkLst>
            <pc:docMk/>
            <pc:sldMk cId="1553207985" sldId="278"/>
            <ac:spMk id="21" creationId="{19C9EAEA-39D0-4B0E-A0EB-51E7B26740B1}"/>
          </ac:spMkLst>
        </pc:spChg>
        <pc:grpChg chg="add">
          <ac:chgData name="Benoît PARTHOENS" userId="9031a2a7-ac8f-49c7-95a7-c1fef42fac6e" providerId="ADAL" clId="{87687F8F-1B40-44CF-9472-F5F4FBAD8316}" dt="2022-02-22T08:01:58.626" v="359" actId="26606"/>
          <ac:grpSpMkLst>
            <pc:docMk/>
            <pc:sldMk cId="1553207985" sldId="278"/>
            <ac:grpSpMk id="13" creationId="{1DE889C7-FAD6-4397-98E2-05D503484459}"/>
          </ac:grpSpMkLst>
        </pc:grpChg>
        <pc:picChg chg="add mod">
          <ac:chgData name="Benoît PARTHOENS" userId="9031a2a7-ac8f-49c7-95a7-c1fef42fac6e" providerId="ADAL" clId="{87687F8F-1B40-44CF-9472-F5F4FBAD8316}" dt="2022-02-22T08:01:55.910" v="358"/>
          <ac:picMkLst>
            <pc:docMk/>
            <pc:sldMk cId="1553207985" sldId="278"/>
            <ac:picMk id="6" creationId="{0905D027-A0FA-45D0-ABF1-9F745D027B5D}"/>
          </ac:picMkLst>
        </pc:picChg>
        <pc:picChg chg="add del mod">
          <ac:chgData name="Benoît PARTHOENS" userId="9031a2a7-ac8f-49c7-95a7-c1fef42fac6e" providerId="ADAL" clId="{87687F8F-1B40-44CF-9472-F5F4FBAD8316}" dt="2022-02-22T08:02:05.321" v="361"/>
          <ac:picMkLst>
            <pc:docMk/>
            <pc:sldMk cId="1553207985" sldId="278"/>
            <ac:picMk id="16" creationId="{9B6EFA28-8C0A-450C-851E-7B10FE230A0E}"/>
          </ac:picMkLst>
        </pc:picChg>
      </pc:sldChg>
      <pc:sldChg chg="addSp delSp modSp mod setBg">
        <pc:chgData name="Benoît PARTHOENS" userId="9031a2a7-ac8f-49c7-95a7-c1fef42fac6e" providerId="ADAL" clId="{87687F8F-1B40-44CF-9472-F5F4FBAD8316}" dt="2022-02-22T08:03:12.638" v="369" actId="122"/>
        <pc:sldMkLst>
          <pc:docMk/>
          <pc:sldMk cId="1193336731" sldId="279"/>
        </pc:sldMkLst>
        <pc:spChg chg="mod">
          <ac:chgData name="Benoît PARTHOENS" userId="9031a2a7-ac8f-49c7-95a7-c1fef42fac6e" providerId="ADAL" clId="{87687F8F-1B40-44CF-9472-F5F4FBAD8316}" dt="2022-02-22T08:03:12.638" v="369" actId="122"/>
          <ac:spMkLst>
            <pc:docMk/>
            <pc:sldMk cId="1193336731" sldId="279"/>
            <ac:spMk id="2" creationId="{3E688D65-9C85-41F9-9BF2-2E8FCC489E12}"/>
          </ac:spMkLst>
        </pc:spChg>
        <pc:spChg chg="mod">
          <ac:chgData name="Benoît PARTHOENS" userId="9031a2a7-ac8f-49c7-95a7-c1fef42fac6e" providerId="ADAL" clId="{87687F8F-1B40-44CF-9472-F5F4FBAD8316}" dt="2022-02-22T08:02:54.213" v="367" actId="26606"/>
          <ac:spMkLst>
            <pc:docMk/>
            <pc:sldMk cId="1193336731" sldId="279"/>
            <ac:spMk id="3" creationId="{988D232B-CEBE-4094-BEF7-CDE2EE8CBE63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193336731" sldId="279"/>
            <ac:spMk id="4" creationId="{D021E7B2-367E-495D-9142-69029062AAB2}"/>
          </ac:spMkLst>
        </pc:spChg>
        <pc:spChg chg="mod ord">
          <ac:chgData name="Benoît PARTHOENS" userId="9031a2a7-ac8f-49c7-95a7-c1fef42fac6e" providerId="ADAL" clId="{87687F8F-1B40-44CF-9472-F5F4FBAD8316}" dt="2022-02-22T08:02:54.213" v="367" actId="26606"/>
          <ac:spMkLst>
            <pc:docMk/>
            <pc:sldMk cId="1193336731" sldId="279"/>
            <ac:spMk id="5" creationId="{BF53CFA1-A37C-42AB-9E18-B97ADBB4B524}"/>
          </ac:spMkLst>
        </pc:spChg>
        <pc:spChg chg="add">
          <ac:chgData name="Benoît PARTHOENS" userId="9031a2a7-ac8f-49c7-95a7-c1fef42fac6e" providerId="ADAL" clId="{87687F8F-1B40-44CF-9472-F5F4FBAD8316}" dt="2022-02-22T08:02:54.213" v="367" actId="26606"/>
          <ac:spMkLst>
            <pc:docMk/>
            <pc:sldMk cId="1193336731" sldId="279"/>
            <ac:spMk id="11" creationId="{201CC55D-ED54-4C5C-95E6-10947BD1103B}"/>
          </ac:spMkLst>
        </pc:spChg>
        <pc:spChg chg="add">
          <ac:chgData name="Benoît PARTHOENS" userId="9031a2a7-ac8f-49c7-95a7-c1fef42fac6e" providerId="ADAL" clId="{87687F8F-1B40-44CF-9472-F5F4FBAD8316}" dt="2022-02-22T08:02:54.213" v="367" actId="26606"/>
          <ac:spMkLst>
            <pc:docMk/>
            <pc:sldMk cId="1193336731" sldId="279"/>
            <ac:spMk id="17" creationId="{3873B707-463F-40B0-8227-E8CC6C67EB25}"/>
          </ac:spMkLst>
        </pc:spChg>
        <pc:spChg chg="add">
          <ac:chgData name="Benoît PARTHOENS" userId="9031a2a7-ac8f-49c7-95a7-c1fef42fac6e" providerId="ADAL" clId="{87687F8F-1B40-44CF-9472-F5F4FBAD8316}" dt="2022-02-22T08:02:54.213" v="367" actId="26606"/>
          <ac:spMkLst>
            <pc:docMk/>
            <pc:sldMk cId="1193336731" sldId="279"/>
            <ac:spMk id="19" creationId="{C13237C8-E62C-4F0D-A318-BD6FB6C2D138}"/>
          </ac:spMkLst>
        </pc:spChg>
        <pc:spChg chg="add">
          <ac:chgData name="Benoît PARTHOENS" userId="9031a2a7-ac8f-49c7-95a7-c1fef42fac6e" providerId="ADAL" clId="{87687F8F-1B40-44CF-9472-F5F4FBAD8316}" dt="2022-02-22T08:02:54.213" v="367" actId="26606"/>
          <ac:spMkLst>
            <pc:docMk/>
            <pc:sldMk cId="1193336731" sldId="279"/>
            <ac:spMk id="21" creationId="{19C9EAEA-39D0-4B0E-A0EB-51E7B26740B1}"/>
          </ac:spMkLst>
        </pc:spChg>
        <pc:grpChg chg="add">
          <ac:chgData name="Benoît PARTHOENS" userId="9031a2a7-ac8f-49c7-95a7-c1fef42fac6e" providerId="ADAL" clId="{87687F8F-1B40-44CF-9472-F5F4FBAD8316}" dt="2022-02-22T08:02:54.213" v="367" actId="26606"/>
          <ac:grpSpMkLst>
            <pc:docMk/>
            <pc:sldMk cId="1193336731" sldId="279"/>
            <ac:grpSpMk id="13" creationId="{1DE889C7-FAD6-4397-98E2-05D503484459}"/>
          </ac:grpSpMkLst>
        </pc:grpChg>
        <pc:picChg chg="add mod">
          <ac:chgData name="Benoît PARTHOENS" userId="9031a2a7-ac8f-49c7-95a7-c1fef42fac6e" providerId="ADAL" clId="{87687F8F-1B40-44CF-9472-F5F4FBAD8316}" dt="2022-02-22T08:02:51.546" v="366"/>
          <ac:picMkLst>
            <pc:docMk/>
            <pc:sldMk cId="1193336731" sldId="279"/>
            <ac:picMk id="6" creationId="{91C1106A-190C-4751-9ED7-F58B189C2D7F}"/>
          </ac:picMkLst>
        </pc:picChg>
      </pc:sldChg>
      <pc:sldChg chg="addSp delSp modSp mod setBg">
        <pc:chgData name="Benoît PARTHOENS" userId="9031a2a7-ac8f-49c7-95a7-c1fef42fac6e" providerId="ADAL" clId="{87687F8F-1B40-44CF-9472-F5F4FBAD8316}" dt="2022-02-22T08:03:57.570" v="373" actId="122"/>
        <pc:sldMkLst>
          <pc:docMk/>
          <pc:sldMk cId="4039558772" sldId="280"/>
        </pc:sldMkLst>
        <pc:spChg chg="mod">
          <ac:chgData name="Benoît PARTHOENS" userId="9031a2a7-ac8f-49c7-95a7-c1fef42fac6e" providerId="ADAL" clId="{87687F8F-1B40-44CF-9472-F5F4FBAD8316}" dt="2022-02-22T08:03:57.570" v="373" actId="122"/>
          <ac:spMkLst>
            <pc:docMk/>
            <pc:sldMk cId="4039558772" sldId="280"/>
            <ac:spMk id="2" creationId="{C7FF0895-DA88-4771-A336-ABECA2D1AD9D}"/>
          </ac:spMkLst>
        </pc:spChg>
        <pc:spChg chg="mod">
          <ac:chgData name="Benoît PARTHOENS" userId="9031a2a7-ac8f-49c7-95a7-c1fef42fac6e" providerId="ADAL" clId="{87687F8F-1B40-44CF-9472-F5F4FBAD8316}" dt="2022-02-22T08:03:38.969" v="371" actId="26606"/>
          <ac:spMkLst>
            <pc:docMk/>
            <pc:sldMk cId="4039558772" sldId="280"/>
            <ac:spMk id="3" creationId="{1CED68A1-69DF-480F-AFE0-C4E9CBC2F344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4039558772" sldId="280"/>
            <ac:spMk id="4" creationId="{74735545-24D6-4105-B941-146EB454ECE3}"/>
          </ac:spMkLst>
        </pc:spChg>
        <pc:spChg chg="mod ord">
          <ac:chgData name="Benoît PARTHOENS" userId="9031a2a7-ac8f-49c7-95a7-c1fef42fac6e" providerId="ADAL" clId="{87687F8F-1B40-44CF-9472-F5F4FBAD8316}" dt="2022-02-22T08:03:38.969" v="371" actId="26606"/>
          <ac:spMkLst>
            <pc:docMk/>
            <pc:sldMk cId="4039558772" sldId="280"/>
            <ac:spMk id="5" creationId="{2DA0F07B-09EC-479B-9A67-FFA270F6C8C5}"/>
          </ac:spMkLst>
        </pc:spChg>
        <pc:spChg chg="add">
          <ac:chgData name="Benoît PARTHOENS" userId="9031a2a7-ac8f-49c7-95a7-c1fef42fac6e" providerId="ADAL" clId="{87687F8F-1B40-44CF-9472-F5F4FBAD8316}" dt="2022-02-22T08:03:38.969" v="371" actId="26606"/>
          <ac:spMkLst>
            <pc:docMk/>
            <pc:sldMk cId="4039558772" sldId="280"/>
            <ac:spMk id="11" creationId="{201CC55D-ED54-4C5C-95E6-10947BD1103B}"/>
          </ac:spMkLst>
        </pc:spChg>
        <pc:spChg chg="add">
          <ac:chgData name="Benoît PARTHOENS" userId="9031a2a7-ac8f-49c7-95a7-c1fef42fac6e" providerId="ADAL" clId="{87687F8F-1B40-44CF-9472-F5F4FBAD8316}" dt="2022-02-22T08:03:38.969" v="371" actId="26606"/>
          <ac:spMkLst>
            <pc:docMk/>
            <pc:sldMk cId="4039558772" sldId="280"/>
            <ac:spMk id="17" creationId="{3873B707-463F-40B0-8227-E8CC6C67EB25}"/>
          </ac:spMkLst>
        </pc:spChg>
        <pc:spChg chg="add">
          <ac:chgData name="Benoît PARTHOENS" userId="9031a2a7-ac8f-49c7-95a7-c1fef42fac6e" providerId="ADAL" clId="{87687F8F-1B40-44CF-9472-F5F4FBAD8316}" dt="2022-02-22T08:03:38.969" v="371" actId="26606"/>
          <ac:spMkLst>
            <pc:docMk/>
            <pc:sldMk cId="4039558772" sldId="280"/>
            <ac:spMk id="19" creationId="{C13237C8-E62C-4F0D-A318-BD6FB6C2D138}"/>
          </ac:spMkLst>
        </pc:spChg>
        <pc:spChg chg="add">
          <ac:chgData name="Benoît PARTHOENS" userId="9031a2a7-ac8f-49c7-95a7-c1fef42fac6e" providerId="ADAL" clId="{87687F8F-1B40-44CF-9472-F5F4FBAD8316}" dt="2022-02-22T08:03:38.969" v="371" actId="26606"/>
          <ac:spMkLst>
            <pc:docMk/>
            <pc:sldMk cId="4039558772" sldId="280"/>
            <ac:spMk id="21" creationId="{19C9EAEA-39D0-4B0E-A0EB-51E7B26740B1}"/>
          </ac:spMkLst>
        </pc:spChg>
        <pc:grpChg chg="add">
          <ac:chgData name="Benoît PARTHOENS" userId="9031a2a7-ac8f-49c7-95a7-c1fef42fac6e" providerId="ADAL" clId="{87687F8F-1B40-44CF-9472-F5F4FBAD8316}" dt="2022-02-22T08:03:38.969" v="371" actId="26606"/>
          <ac:grpSpMkLst>
            <pc:docMk/>
            <pc:sldMk cId="4039558772" sldId="280"/>
            <ac:grpSpMk id="13" creationId="{1DE889C7-FAD6-4397-98E2-05D503484459}"/>
          </ac:grpSpMkLst>
        </pc:grpChg>
        <pc:picChg chg="add mod">
          <ac:chgData name="Benoît PARTHOENS" userId="9031a2a7-ac8f-49c7-95a7-c1fef42fac6e" providerId="ADAL" clId="{87687F8F-1B40-44CF-9472-F5F4FBAD8316}" dt="2022-02-22T08:03:34.998" v="370"/>
          <ac:picMkLst>
            <pc:docMk/>
            <pc:sldMk cId="4039558772" sldId="280"/>
            <ac:picMk id="6" creationId="{B157AE58-2A19-4272-B97D-26548494A814}"/>
          </ac:picMkLst>
        </pc:picChg>
      </pc:sldChg>
      <pc:sldChg chg="addSp delSp modSp mod setBg">
        <pc:chgData name="Benoît PARTHOENS" userId="9031a2a7-ac8f-49c7-95a7-c1fef42fac6e" providerId="ADAL" clId="{87687F8F-1B40-44CF-9472-F5F4FBAD8316}" dt="2022-02-22T08:08:33.823" v="416" actId="1076"/>
        <pc:sldMkLst>
          <pc:docMk/>
          <pc:sldMk cId="1538664886" sldId="281"/>
        </pc:sldMkLst>
        <pc:spChg chg="mod">
          <ac:chgData name="Benoît PARTHOENS" userId="9031a2a7-ac8f-49c7-95a7-c1fef42fac6e" providerId="ADAL" clId="{87687F8F-1B40-44CF-9472-F5F4FBAD8316}" dt="2022-02-22T08:06:19.493" v="399" actId="26606"/>
          <ac:spMkLst>
            <pc:docMk/>
            <pc:sldMk cId="1538664886" sldId="281"/>
            <ac:spMk id="2" creationId="{47C733BC-8506-4D3F-AC5E-973A2C16CC35}"/>
          </ac:spMkLst>
        </pc:spChg>
        <pc:spChg chg="mod">
          <ac:chgData name="Benoît PARTHOENS" userId="9031a2a7-ac8f-49c7-95a7-c1fef42fac6e" providerId="ADAL" clId="{87687F8F-1B40-44CF-9472-F5F4FBAD8316}" dt="2022-02-22T08:08:33.823" v="416" actId="1076"/>
          <ac:spMkLst>
            <pc:docMk/>
            <pc:sldMk cId="1538664886" sldId="281"/>
            <ac:spMk id="3" creationId="{7377D4A9-47EF-4B37-BE69-D0ACBAF6A7AE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538664886" sldId="281"/>
            <ac:spMk id="7" creationId="{1CFF8623-FF3B-4010-88D6-016373C11AE8}"/>
          </ac:spMkLst>
        </pc:spChg>
        <pc:spChg chg="mod">
          <ac:chgData name="Benoît PARTHOENS" userId="9031a2a7-ac8f-49c7-95a7-c1fef42fac6e" providerId="ADAL" clId="{87687F8F-1B40-44CF-9472-F5F4FBAD8316}" dt="2022-02-22T08:06:19.493" v="399" actId="26606"/>
          <ac:spMkLst>
            <pc:docMk/>
            <pc:sldMk cId="1538664886" sldId="281"/>
            <ac:spMk id="8" creationId="{6900DDCE-FB92-4211-9916-7F2986955876}"/>
          </ac:spMkLst>
        </pc:spChg>
        <pc:spChg chg="add">
          <ac:chgData name="Benoît PARTHOENS" userId="9031a2a7-ac8f-49c7-95a7-c1fef42fac6e" providerId="ADAL" clId="{87687F8F-1B40-44CF-9472-F5F4FBAD8316}" dt="2022-02-22T08:06:19.493" v="399" actId="26606"/>
          <ac:spMkLst>
            <pc:docMk/>
            <pc:sldMk cId="1538664886" sldId="281"/>
            <ac:spMk id="13" creationId="{DBF61EA3-B236-439E-9C0B-340980D56BEE}"/>
          </ac:spMkLst>
        </pc:spChg>
        <pc:spChg chg="add">
          <ac:chgData name="Benoît PARTHOENS" userId="9031a2a7-ac8f-49c7-95a7-c1fef42fac6e" providerId="ADAL" clId="{87687F8F-1B40-44CF-9472-F5F4FBAD8316}" dt="2022-02-22T08:06:19.493" v="399" actId="26606"/>
          <ac:spMkLst>
            <pc:docMk/>
            <pc:sldMk cId="1538664886" sldId="281"/>
            <ac:spMk id="19" creationId="{E659831F-0D9A-4C63-9EBB-8435B85A440F}"/>
          </ac:spMkLst>
        </pc:spChg>
        <pc:grpChg chg="add">
          <ac:chgData name="Benoît PARTHOENS" userId="9031a2a7-ac8f-49c7-95a7-c1fef42fac6e" providerId="ADAL" clId="{87687F8F-1B40-44CF-9472-F5F4FBAD8316}" dt="2022-02-22T08:06:19.493" v="399" actId="26606"/>
          <ac:grpSpMkLst>
            <pc:docMk/>
            <pc:sldMk cId="1538664886" sldId="281"/>
            <ac:grpSpMk id="15" creationId="{28FAF094-D087-493F-8DF9-A486C2D6BBAA}"/>
          </ac:grpSpMkLst>
        </pc:grpChg>
        <pc:graphicFrameChg chg="del">
          <ac:chgData name="Benoît PARTHOENS" userId="9031a2a7-ac8f-49c7-95a7-c1fef42fac6e" providerId="ADAL" clId="{87687F8F-1B40-44CF-9472-F5F4FBAD8316}" dt="2022-02-22T08:06:14.819" v="398" actId="21"/>
          <ac:graphicFrameMkLst>
            <pc:docMk/>
            <pc:sldMk cId="1538664886" sldId="281"/>
            <ac:graphicFrameMk id="4" creationId="{5157AB6B-88ED-4DCE-816E-EA8ABED7B583}"/>
          </ac:graphicFrameMkLst>
        </pc:graphicFrameChg>
        <pc:graphicFrameChg chg="del">
          <ac:chgData name="Benoît PARTHOENS" userId="9031a2a7-ac8f-49c7-95a7-c1fef42fac6e" providerId="ADAL" clId="{87687F8F-1B40-44CF-9472-F5F4FBAD8316}" dt="2022-02-22T08:06:14.819" v="398" actId="21"/>
          <ac:graphicFrameMkLst>
            <pc:docMk/>
            <pc:sldMk cId="1538664886" sldId="281"/>
            <ac:graphicFrameMk id="5" creationId="{DD012845-DC54-4942-8555-B92C316C0B24}"/>
          </ac:graphicFrameMkLst>
        </pc:graphicFrameChg>
        <pc:graphicFrameChg chg="add mod modGraphic">
          <ac:chgData name="Benoît PARTHOENS" userId="9031a2a7-ac8f-49c7-95a7-c1fef42fac6e" providerId="ADAL" clId="{87687F8F-1B40-44CF-9472-F5F4FBAD8316}" dt="2022-02-22T08:07:52.642" v="413" actId="1076"/>
          <ac:graphicFrameMkLst>
            <pc:docMk/>
            <pc:sldMk cId="1538664886" sldId="281"/>
            <ac:graphicFrameMk id="14" creationId="{405EE9ED-D085-4549-ABE9-D32552FB4E57}"/>
          </ac:graphicFrameMkLst>
        </pc:graphicFrameChg>
        <pc:graphicFrameChg chg="add mod">
          <ac:chgData name="Benoît PARTHOENS" userId="9031a2a7-ac8f-49c7-95a7-c1fef42fac6e" providerId="ADAL" clId="{87687F8F-1B40-44CF-9472-F5F4FBAD8316}" dt="2022-02-22T08:08:15.594" v="414" actId="1076"/>
          <ac:graphicFrameMkLst>
            <pc:docMk/>
            <pc:sldMk cId="1538664886" sldId="281"/>
            <ac:graphicFrameMk id="18" creationId="{8D99D402-3FEB-46B2-86DF-1B4A6CC34919}"/>
          </ac:graphicFrameMkLst>
        </pc:graphicFrameChg>
        <pc:picChg chg="ord">
          <ac:chgData name="Benoît PARTHOENS" userId="9031a2a7-ac8f-49c7-95a7-c1fef42fac6e" providerId="ADAL" clId="{87687F8F-1B40-44CF-9472-F5F4FBAD8316}" dt="2022-02-22T08:06:19.493" v="399" actId="26606"/>
          <ac:picMkLst>
            <pc:docMk/>
            <pc:sldMk cId="1538664886" sldId="281"/>
            <ac:picMk id="6" creationId="{A8117396-E4A4-4C11-89E4-B4FF437097CF}"/>
          </ac:picMkLst>
        </pc:picChg>
      </pc:sldChg>
      <pc:sldChg chg="addSp delSp modSp mod delAnim modAnim">
        <pc:chgData name="Benoît PARTHOENS" userId="9031a2a7-ac8f-49c7-95a7-c1fef42fac6e" providerId="ADAL" clId="{87687F8F-1B40-44CF-9472-F5F4FBAD8316}" dt="2022-02-22T08:12:07.436" v="443" actId="14100"/>
        <pc:sldMkLst>
          <pc:docMk/>
          <pc:sldMk cId="3670889897" sldId="282"/>
        </pc:sldMkLst>
        <pc:spChg chg="mod">
          <ac:chgData name="Benoît PARTHOENS" userId="9031a2a7-ac8f-49c7-95a7-c1fef42fac6e" providerId="ADAL" clId="{87687F8F-1B40-44CF-9472-F5F4FBAD8316}" dt="2022-02-22T08:11:31.530" v="434" actId="26606"/>
          <ac:spMkLst>
            <pc:docMk/>
            <pc:sldMk cId="3670889897" sldId="282"/>
            <ac:spMk id="2" creationId="{9360D3F2-B8EF-40FA-AA00-53C9EF8648F2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3670889897" sldId="282"/>
            <ac:spMk id="3" creationId="{1E332C1B-4BB7-4B31-B8A5-32A282019D61}"/>
          </ac:spMkLst>
        </pc:spChg>
        <pc:spChg chg="mod">
          <ac:chgData name="Benoît PARTHOENS" userId="9031a2a7-ac8f-49c7-95a7-c1fef42fac6e" providerId="ADAL" clId="{87687F8F-1B40-44CF-9472-F5F4FBAD8316}" dt="2022-02-22T08:11:31.530" v="434" actId="26606"/>
          <ac:spMkLst>
            <pc:docMk/>
            <pc:sldMk cId="3670889897" sldId="282"/>
            <ac:spMk id="4" creationId="{A403B7AD-D34F-4038-87F9-B10D88F28D49}"/>
          </ac:spMkLst>
        </pc:spChg>
        <pc:spChg chg="del">
          <ac:chgData name="Benoît PARTHOENS" userId="9031a2a7-ac8f-49c7-95a7-c1fef42fac6e" providerId="ADAL" clId="{87687F8F-1B40-44CF-9472-F5F4FBAD8316}" dt="2022-02-22T08:11:21.625" v="433" actId="21"/>
          <ac:spMkLst>
            <pc:docMk/>
            <pc:sldMk cId="3670889897" sldId="282"/>
            <ac:spMk id="6" creationId="{BBCCE06D-374F-4C8A-8E2F-1702EBA97437}"/>
          </ac:spMkLst>
        </pc:spChg>
        <pc:spChg chg="del">
          <ac:chgData name="Benoît PARTHOENS" userId="9031a2a7-ac8f-49c7-95a7-c1fef42fac6e" providerId="ADAL" clId="{87687F8F-1B40-44CF-9472-F5F4FBAD8316}" dt="2022-02-22T08:11:21.625" v="433" actId="21"/>
          <ac:spMkLst>
            <pc:docMk/>
            <pc:sldMk cId="3670889897" sldId="282"/>
            <ac:spMk id="7" creationId="{6F49A108-7616-4455-979E-BC971A438C85}"/>
          </ac:spMkLst>
        </pc:spChg>
        <pc:spChg chg="add">
          <ac:chgData name="Benoît PARTHOENS" userId="9031a2a7-ac8f-49c7-95a7-c1fef42fac6e" providerId="ADAL" clId="{87687F8F-1B40-44CF-9472-F5F4FBAD8316}" dt="2022-02-22T08:11:31.530" v="434" actId="26606"/>
          <ac:spMkLst>
            <pc:docMk/>
            <pc:sldMk cId="3670889897" sldId="282"/>
            <ac:spMk id="10" creationId="{47942995-B07F-4636-9A06-C6A104B260A8}"/>
          </ac:spMkLst>
        </pc:spChg>
        <pc:spChg chg="add mod">
          <ac:chgData name="Benoît PARTHOENS" userId="9031a2a7-ac8f-49c7-95a7-c1fef42fac6e" providerId="ADAL" clId="{87687F8F-1B40-44CF-9472-F5F4FBAD8316}" dt="2022-02-22T08:12:07.436" v="443" actId="14100"/>
          <ac:spMkLst>
            <pc:docMk/>
            <pc:sldMk cId="3670889897" sldId="282"/>
            <ac:spMk id="16" creationId="{E049F8AF-3E30-4BE1-B1CE-2280476229F3}"/>
          </ac:spMkLst>
        </pc:spChg>
        <pc:spChg chg="add">
          <ac:chgData name="Benoît PARTHOENS" userId="9031a2a7-ac8f-49c7-95a7-c1fef42fac6e" providerId="ADAL" clId="{87687F8F-1B40-44CF-9472-F5F4FBAD8316}" dt="2022-02-22T08:11:31.530" v="434" actId="26606"/>
          <ac:spMkLst>
            <pc:docMk/>
            <pc:sldMk cId="3670889897" sldId="282"/>
            <ac:spMk id="17" creationId="{B81933D1-5615-42C7-9C0B-4EB7105CCE2D}"/>
          </ac:spMkLst>
        </pc:spChg>
        <pc:spChg chg="add mod">
          <ac:chgData name="Benoît PARTHOENS" userId="9031a2a7-ac8f-49c7-95a7-c1fef42fac6e" providerId="ADAL" clId="{87687F8F-1B40-44CF-9472-F5F4FBAD8316}" dt="2022-02-22T08:12:00.300" v="441" actId="1076"/>
          <ac:spMkLst>
            <pc:docMk/>
            <pc:sldMk cId="3670889897" sldId="282"/>
            <ac:spMk id="18" creationId="{E64046C1-CD71-4CD8-A632-B5610E475022}"/>
          </ac:spMkLst>
        </pc:spChg>
        <pc:spChg chg="add">
          <ac:chgData name="Benoît PARTHOENS" userId="9031a2a7-ac8f-49c7-95a7-c1fef42fac6e" providerId="ADAL" clId="{87687F8F-1B40-44CF-9472-F5F4FBAD8316}" dt="2022-02-22T08:11:31.530" v="434" actId="26606"/>
          <ac:spMkLst>
            <pc:docMk/>
            <pc:sldMk cId="3670889897" sldId="282"/>
            <ac:spMk id="19" creationId="{19C9EAEA-39D0-4B0E-A0EB-51E7B26740B1}"/>
          </ac:spMkLst>
        </pc:spChg>
        <pc:grpChg chg="add">
          <ac:chgData name="Benoît PARTHOENS" userId="9031a2a7-ac8f-49c7-95a7-c1fef42fac6e" providerId="ADAL" clId="{87687F8F-1B40-44CF-9472-F5F4FBAD8316}" dt="2022-02-22T08:11:31.530" v="434" actId="26606"/>
          <ac:grpSpMkLst>
            <pc:docMk/>
            <pc:sldMk cId="3670889897" sldId="282"/>
            <ac:grpSpMk id="12" creationId="{032D8612-31EB-44CF-A1D0-14FD4C705424}"/>
          </ac:grpSpMkLst>
        </pc:grpChg>
        <pc:graphicFrameChg chg="add mod ord modGraphic">
          <ac:chgData name="Benoît PARTHOENS" userId="9031a2a7-ac8f-49c7-95a7-c1fef42fac6e" providerId="ADAL" clId="{87687F8F-1B40-44CF-9472-F5F4FBAD8316}" dt="2022-02-22T08:11:39.113" v="436" actId="1076"/>
          <ac:graphicFrameMkLst>
            <pc:docMk/>
            <pc:sldMk cId="3670889897" sldId="282"/>
            <ac:graphicFrameMk id="5" creationId="{29505605-D841-4BDC-90F0-CD7F100FC16F}"/>
          </ac:graphicFrameMkLst>
        </pc:graphicFrame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094004963" sldId="283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094004963" sldId="283"/>
            <ac:spMk id="3" creationId="{8AD7C3EA-FB0D-4B8B-8F98-4FAD03709F98}"/>
          </ac:spMkLst>
        </pc:spChg>
      </pc:sldChg>
      <pc:sldChg chg="addSp delSp modSp mod setBg delAnim modAnim">
        <pc:chgData name="Benoît PARTHOENS" userId="9031a2a7-ac8f-49c7-95a7-c1fef42fac6e" providerId="ADAL" clId="{87687F8F-1B40-44CF-9472-F5F4FBAD8316}" dt="2022-02-22T08:13:25.083" v="449" actId="1076"/>
        <pc:sldMkLst>
          <pc:docMk/>
          <pc:sldMk cId="40542812" sldId="284"/>
        </pc:sldMkLst>
        <pc:spChg chg="mod">
          <ac:chgData name="Benoît PARTHOENS" userId="9031a2a7-ac8f-49c7-95a7-c1fef42fac6e" providerId="ADAL" clId="{87687F8F-1B40-44CF-9472-F5F4FBAD8316}" dt="2022-02-22T08:13:08.716" v="445" actId="26606"/>
          <ac:spMkLst>
            <pc:docMk/>
            <pc:sldMk cId="40542812" sldId="284"/>
            <ac:spMk id="2" creationId="{5BF47EA6-B8A9-4107-9514-628B8E08CD19}"/>
          </ac:spMkLst>
        </pc:spChg>
        <pc:spChg chg="mod">
          <ac:chgData name="Benoît PARTHOENS" userId="9031a2a7-ac8f-49c7-95a7-c1fef42fac6e" providerId="ADAL" clId="{87687F8F-1B40-44CF-9472-F5F4FBAD8316}" dt="2022-02-22T08:13:16.229" v="447" actId="1076"/>
          <ac:spMkLst>
            <pc:docMk/>
            <pc:sldMk cId="40542812" sldId="284"/>
            <ac:spMk id="3" creationId="{C083BFD9-3547-4F61-9729-A1237BE65393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40542812" sldId="284"/>
            <ac:spMk id="4" creationId="{3FE4C99A-57CE-478C-9162-6CB1E4D69EFE}"/>
          </ac:spMkLst>
        </pc:spChg>
        <pc:spChg chg="mod">
          <ac:chgData name="Benoît PARTHOENS" userId="9031a2a7-ac8f-49c7-95a7-c1fef42fac6e" providerId="ADAL" clId="{87687F8F-1B40-44CF-9472-F5F4FBAD8316}" dt="2022-02-22T08:13:08.716" v="445" actId="26606"/>
          <ac:spMkLst>
            <pc:docMk/>
            <pc:sldMk cId="40542812" sldId="284"/>
            <ac:spMk id="6" creationId="{E36F8A5F-4C6D-4F6C-9DD2-05D90BBF7A8C}"/>
          </ac:spMkLst>
        </pc:spChg>
        <pc:spChg chg="add">
          <ac:chgData name="Benoît PARTHOENS" userId="9031a2a7-ac8f-49c7-95a7-c1fef42fac6e" providerId="ADAL" clId="{87687F8F-1B40-44CF-9472-F5F4FBAD8316}" dt="2022-02-22T08:13:08.716" v="445" actId="26606"/>
          <ac:spMkLst>
            <pc:docMk/>
            <pc:sldMk cId="40542812" sldId="284"/>
            <ac:spMk id="8" creationId="{B6CDA21F-E7AF-4C75-8395-33F58D5B0E45}"/>
          </ac:spMkLst>
        </pc:spChg>
        <pc:spChg chg="add">
          <ac:chgData name="Benoît PARTHOENS" userId="9031a2a7-ac8f-49c7-95a7-c1fef42fac6e" providerId="ADAL" clId="{87687F8F-1B40-44CF-9472-F5F4FBAD8316}" dt="2022-02-22T08:13:08.716" v="445" actId="26606"/>
          <ac:spMkLst>
            <pc:docMk/>
            <pc:sldMk cId="40542812" sldId="284"/>
            <ac:spMk id="18" creationId="{D5B0017B-2ECA-49AF-B397-DC140825DF8D}"/>
          </ac:spMkLst>
        </pc:spChg>
        <pc:grpChg chg="add">
          <ac:chgData name="Benoît PARTHOENS" userId="9031a2a7-ac8f-49c7-95a7-c1fef42fac6e" providerId="ADAL" clId="{87687F8F-1B40-44CF-9472-F5F4FBAD8316}" dt="2022-02-22T08:13:08.716" v="445" actId="26606"/>
          <ac:grpSpMkLst>
            <pc:docMk/>
            <pc:sldMk cId="40542812" sldId="284"/>
            <ac:grpSpMk id="13" creationId="{AE1C45F0-260A-458C-96ED-C1F6D2151219}"/>
          </ac:grpSpMkLst>
        </pc:grpChg>
        <pc:graphicFrameChg chg="del">
          <ac:chgData name="Benoît PARTHOENS" userId="9031a2a7-ac8f-49c7-95a7-c1fef42fac6e" providerId="ADAL" clId="{87687F8F-1B40-44CF-9472-F5F4FBAD8316}" dt="2022-02-22T08:13:02.367" v="444" actId="21"/>
          <ac:graphicFrameMkLst>
            <pc:docMk/>
            <pc:sldMk cId="40542812" sldId="284"/>
            <ac:graphicFrameMk id="5" creationId="{5B4A1AEC-6B10-4CDF-9DC0-C13A921EF42A}"/>
          </ac:graphicFrameMkLst>
        </pc:graphicFrameChg>
        <pc:graphicFrameChg chg="del">
          <ac:chgData name="Benoît PARTHOENS" userId="9031a2a7-ac8f-49c7-95a7-c1fef42fac6e" providerId="ADAL" clId="{87687F8F-1B40-44CF-9472-F5F4FBAD8316}" dt="2022-02-22T08:13:02.367" v="444" actId="21"/>
          <ac:graphicFrameMkLst>
            <pc:docMk/>
            <pc:sldMk cId="40542812" sldId="284"/>
            <ac:graphicFrameMk id="7" creationId="{1EE03B9C-65AC-4B3A-969C-EFF0F0620D6B}"/>
          </ac:graphicFrameMkLst>
        </pc:graphicFrameChg>
        <pc:graphicFrameChg chg="add mod">
          <ac:chgData name="Benoît PARTHOENS" userId="9031a2a7-ac8f-49c7-95a7-c1fef42fac6e" providerId="ADAL" clId="{87687F8F-1B40-44CF-9472-F5F4FBAD8316}" dt="2022-02-22T08:13:25.083" v="449" actId="1076"/>
          <ac:graphicFrameMkLst>
            <pc:docMk/>
            <pc:sldMk cId="40542812" sldId="284"/>
            <ac:graphicFrameMk id="21" creationId="{024507A5-2B84-44FA-884A-7A8A93A3D89F}"/>
          </ac:graphicFrameMkLst>
        </pc:graphicFrameChg>
        <pc:graphicFrameChg chg="add mod">
          <ac:chgData name="Benoît PARTHOENS" userId="9031a2a7-ac8f-49c7-95a7-c1fef42fac6e" providerId="ADAL" clId="{87687F8F-1B40-44CF-9472-F5F4FBAD8316}" dt="2022-02-22T08:13:25.083" v="449" actId="1076"/>
          <ac:graphicFrameMkLst>
            <pc:docMk/>
            <pc:sldMk cId="40542812" sldId="284"/>
            <ac:graphicFrameMk id="22" creationId="{1C631CFD-C779-45F0-89BD-D49001A58ABD}"/>
          </ac:graphicFrameMkLst>
        </pc:graphicFrameChg>
        <pc:picChg chg="del">
          <ac:chgData name="Benoît PARTHOENS" userId="9031a2a7-ac8f-49c7-95a7-c1fef42fac6e" providerId="ADAL" clId="{87687F8F-1B40-44CF-9472-F5F4FBAD8316}" dt="2022-02-22T08:13:02.367" v="444" actId="21"/>
          <ac:picMkLst>
            <pc:docMk/>
            <pc:sldMk cId="40542812" sldId="284"/>
            <ac:picMk id="23" creationId="{D051E926-E174-43C8-875A-F24DF6164FA9}"/>
          </ac:picMkLst>
        </pc:picChg>
        <pc:picChg chg="del">
          <ac:chgData name="Benoît PARTHOENS" userId="9031a2a7-ac8f-49c7-95a7-c1fef42fac6e" providerId="ADAL" clId="{87687F8F-1B40-44CF-9472-F5F4FBAD8316}" dt="2022-02-22T08:13:02.367" v="444" actId="21"/>
          <ac:picMkLst>
            <pc:docMk/>
            <pc:sldMk cId="40542812" sldId="284"/>
            <ac:picMk id="25" creationId="{47CC5671-4B2E-466A-8688-E75837324AA3}"/>
          </ac:picMkLst>
        </pc:picChg>
        <pc:picChg chg="add mod">
          <ac:chgData name="Benoît PARTHOENS" userId="9031a2a7-ac8f-49c7-95a7-c1fef42fac6e" providerId="ADAL" clId="{87687F8F-1B40-44CF-9472-F5F4FBAD8316}" dt="2022-02-22T08:13:25.083" v="449" actId="1076"/>
          <ac:picMkLst>
            <pc:docMk/>
            <pc:sldMk cId="40542812" sldId="284"/>
            <ac:picMk id="29" creationId="{544E7E86-F4C6-4F1C-80B8-6117477E42F4}"/>
          </ac:picMkLst>
        </pc:picChg>
        <pc:picChg chg="add mod">
          <ac:chgData name="Benoît PARTHOENS" userId="9031a2a7-ac8f-49c7-95a7-c1fef42fac6e" providerId="ADAL" clId="{87687F8F-1B40-44CF-9472-F5F4FBAD8316}" dt="2022-02-22T08:13:25.083" v="449" actId="1076"/>
          <ac:picMkLst>
            <pc:docMk/>
            <pc:sldMk cId="40542812" sldId="284"/>
            <ac:picMk id="30" creationId="{48B9F53D-61AB-4C39-91D5-46AF94E6A51E}"/>
          </ac:picMkLst>
        </pc:picChg>
        <pc:cxnChg chg="del">
          <ac:chgData name="Benoît PARTHOENS" userId="9031a2a7-ac8f-49c7-95a7-c1fef42fac6e" providerId="ADAL" clId="{87687F8F-1B40-44CF-9472-F5F4FBAD8316}" dt="2022-02-22T08:13:02.367" v="444" actId="21"/>
          <ac:cxnSpMkLst>
            <pc:docMk/>
            <pc:sldMk cId="40542812" sldId="284"/>
            <ac:cxnSpMk id="9" creationId="{0A8FEE44-540D-471A-BA87-6C109B32A405}"/>
          </ac:cxnSpMkLst>
        </pc:cxnChg>
        <pc:cxnChg chg="del">
          <ac:chgData name="Benoît PARTHOENS" userId="9031a2a7-ac8f-49c7-95a7-c1fef42fac6e" providerId="ADAL" clId="{87687F8F-1B40-44CF-9472-F5F4FBAD8316}" dt="2022-02-22T08:13:02.367" v="444" actId="21"/>
          <ac:cxnSpMkLst>
            <pc:docMk/>
            <pc:sldMk cId="40542812" sldId="284"/>
            <ac:cxnSpMk id="11" creationId="{ADF58A07-B596-45C2-99DB-ED2D9B3DEEB0}"/>
          </ac:cxnSpMkLst>
        </pc:cxnChg>
        <pc:cxnChg chg="del">
          <ac:chgData name="Benoît PARTHOENS" userId="9031a2a7-ac8f-49c7-95a7-c1fef42fac6e" providerId="ADAL" clId="{87687F8F-1B40-44CF-9472-F5F4FBAD8316}" dt="2022-02-22T08:13:02.367" v="444" actId="21"/>
          <ac:cxnSpMkLst>
            <pc:docMk/>
            <pc:sldMk cId="40542812" sldId="284"/>
            <ac:cxnSpMk id="15" creationId="{6001CEFA-526B-485C-8CEF-2CA65414A7E4}"/>
          </ac:cxnSpMkLst>
        </pc:cxnChg>
        <pc:cxnChg chg="del">
          <ac:chgData name="Benoît PARTHOENS" userId="9031a2a7-ac8f-49c7-95a7-c1fef42fac6e" providerId="ADAL" clId="{87687F8F-1B40-44CF-9472-F5F4FBAD8316}" dt="2022-02-22T08:13:02.367" v="444" actId="21"/>
          <ac:cxnSpMkLst>
            <pc:docMk/>
            <pc:sldMk cId="40542812" sldId="284"/>
            <ac:cxnSpMk id="17" creationId="{C292C3F7-3B8C-40A3-A575-6FA8AD2C4333}"/>
          </ac:cxnSpMkLst>
        </pc:cxnChg>
        <pc:cxnChg chg="add">
          <ac:chgData name="Benoît PARTHOENS" userId="9031a2a7-ac8f-49c7-95a7-c1fef42fac6e" providerId="ADAL" clId="{87687F8F-1B40-44CF-9472-F5F4FBAD8316}" dt="2022-02-22T08:13:08.716" v="445" actId="26606"/>
          <ac:cxnSpMkLst>
            <pc:docMk/>
            <pc:sldMk cId="40542812" sldId="284"/>
            <ac:cxnSpMk id="20" creationId="{6CF1BAF6-AD41-4082-B212-8A1F9A2E8779}"/>
          </ac:cxnSpMkLst>
        </pc:cxnChg>
        <pc:cxnChg chg="add mod">
          <ac:chgData name="Benoît PARTHOENS" userId="9031a2a7-ac8f-49c7-95a7-c1fef42fac6e" providerId="ADAL" clId="{87687F8F-1B40-44CF-9472-F5F4FBAD8316}" dt="2022-02-22T08:13:25.083" v="449" actId="1076"/>
          <ac:cxnSpMkLst>
            <pc:docMk/>
            <pc:sldMk cId="40542812" sldId="284"/>
            <ac:cxnSpMk id="24" creationId="{8CF12D57-E6DE-4EC9-8244-E34769415497}"/>
          </ac:cxnSpMkLst>
        </pc:cxnChg>
        <pc:cxnChg chg="add mod">
          <ac:chgData name="Benoît PARTHOENS" userId="9031a2a7-ac8f-49c7-95a7-c1fef42fac6e" providerId="ADAL" clId="{87687F8F-1B40-44CF-9472-F5F4FBAD8316}" dt="2022-02-22T08:13:25.083" v="449" actId="1076"/>
          <ac:cxnSpMkLst>
            <pc:docMk/>
            <pc:sldMk cId="40542812" sldId="284"/>
            <ac:cxnSpMk id="26" creationId="{EE4D177A-7060-4678-9A4F-B80ADF46D33F}"/>
          </ac:cxnSpMkLst>
        </pc:cxnChg>
        <pc:cxnChg chg="add mod">
          <ac:chgData name="Benoît PARTHOENS" userId="9031a2a7-ac8f-49c7-95a7-c1fef42fac6e" providerId="ADAL" clId="{87687F8F-1B40-44CF-9472-F5F4FBAD8316}" dt="2022-02-22T08:13:25.083" v="449" actId="1076"/>
          <ac:cxnSpMkLst>
            <pc:docMk/>
            <pc:sldMk cId="40542812" sldId="284"/>
            <ac:cxnSpMk id="27" creationId="{3012D2ED-D7FF-4DBC-A945-5EA36382CBEC}"/>
          </ac:cxnSpMkLst>
        </pc:cxnChg>
        <pc:cxnChg chg="add mod">
          <ac:chgData name="Benoît PARTHOENS" userId="9031a2a7-ac8f-49c7-95a7-c1fef42fac6e" providerId="ADAL" clId="{87687F8F-1B40-44CF-9472-F5F4FBAD8316}" dt="2022-02-22T08:13:25.083" v="449" actId="1076"/>
          <ac:cxnSpMkLst>
            <pc:docMk/>
            <pc:sldMk cId="40542812" sldId="284"/>
            <ac:cxnSpMk id="28" creationId="{19CBBD7B-E05F-4DD9-98D7-701467C4A8C8}"/>
          </ac:cxnSpMkLst>
        </pc:cxnChg>
      </pc:sldChg>
      <pc:sldChg chg="delSp modNotesTx">
        <pc:chgData name="Benoît PARTHOENS" userId="9031a2a7-ac8f-49c7-95a7-c1fef42fac6e" providerId="ADAL" clId="{87687F8F-1B40-44CF-9472-F5F4FBAD8316}" dt="2022-02-22T08:14:06.056" v="450" actId="20577"/>
        <pc:sldMkLst>
          <pc:docMk/>
          <pc:sldMk cId="3223151095" sldId="285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3223151095" sldId="285"/>
            <ac:spMk id="6" creationId="{4869C0D0-766A-4E63-9AFA-722F12C99910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96569043" sldId="286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96569043" sldId="286"/>
            <ac:spMk id="3" creationId="{E776F325-19E6-4A1C-9509-F1807912E622}"/>
          </ac:spMkLst>
        </pc:spChg>
      </pc:sldChg>
      <pc:sldChg chg="addSp delSp modSp mod setBg addAnim delAnim modAnim">
        <pc:chgData name="Benoît PARTHOENS" userId="9031a2a7-ac8f-49c7-95a7-c1fef42fac6e" providerId="ADAL" clId="{87687F8F-1B40-44CF-9472-F5F4FBAD8316}" dt="2022-02-22T08:19:34.252" v="465"/>
        <pc:sldMkLst>
          <pc:docMk/>
          <pc:sldMk cId="807434174" sldId="327"/>
        </pc:sldMkLst>
        <pc:spChg chg="mod">
          <ac:chgData name="Benoît PARTHOENS" userId="9031a2a7-ac8f-49c7-95a7-c1fef42fac6e" providerId="ADAL" clId="{87687F8F-1B40-44CF-9472-F5F4FBAD8316}" dt="2022-02-22T08:18:27.209" v="460" actId="1076"/>
          <ac:spMkLst>
            <pc:docMk/>
            <pc:sldMk cId="807434174" sldId="327"/>
            <ac:spMk id="2" creationId="{5327D721-184C-4582-8F3B-F38047082C4B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807434174" sldId="327"/>
            <ac:spMk id="3" creationId="{E6136AD9-2FD6-4A00-8F2A-B1435912EE07}"/>
          </ac:spMkLst>
        </pc:spChg>
        <pc:spChg chg="del">
          <ac:chgData name="Benoît PARTHOENS" userId="9031a2a7-ac8f-49c7-95a7-c1fef42fac6e" providerId="ADAL" clId="{87687F8F-1B40-44CF-9472-F5F4FBAD8316}" dt="2022-02-22T08:17:08.155" v="452" actId="21"/>
          <ac:spMkLst>
            <pc:docMk/>
            <pc:sldMk cId="807434174" sldId="327"/>
            <ac:spMk id="4" creationId="{6D6E5E1E-8051-4D9B-89E3-17384EB2132E}"/>
          </ac:spMkLst>
        </pc:spChg>
        <pc:spChg chg="del">
          <ac:chgData name="Benoît PARTHOENS" userId="9031a2a7-ac8f-49c7-95a7-c1fef42fac6e" providerId="ADAL" clId="{87687F8F-1B40-44CF-9472-F5F4FBAD8316}" dt="2022-02-22T08:17:08.155" v="452" actId="21"/>
          <ac:spMkLst>
            <pc:docMk/>
            <pc:sldMk cId="807434174" sldId="327"/>
            <ac:spMk id="5" creationId="{1B2EC1CF-C0C2-4E4E-8FC1-A2E0BA0CCFF5}"/>
          </ac:spMkLst>
        </pc:spChg>
        <pc:spChg chg="del">
          <ac:chgData name="Benoît PARTHOENS" userId="9031a2a7-ac8f-49c7-95a7-c1fef42fac6e" providerId="ADAL" clId="{87687F8F-1B40-44CF-9472-F5F4FBAD8316}" dt="2022-02-22T08:17:08.155" v="452" actId="21"/>
          <ac:spMkLst>
            <pc:docMk/>
            <pc:sldMk cId="807434174" sldId="327"/>
            <ac:spMk id="6" creationId="{D052E782-C338-44BA-A7B7-C6D9ED4451BD}"/>
          </ac:spMkLst>
        </pc:spChg>
        <pc:spChg chg="mod">
          <ac:chgData name="Benoît PARTHOENS" userId="9031a2a7-ac8f-49c7-95a7-c1fef42fac6e" providerId="ADAL" clId="{87687F8F-1B40-44CF-9472-F5F4FBAD8316}" dt="2022-02-22T08:18:05.125" v="453" actId="26606"/>
          <ac:spMkLst>
            <pc:docMk/>
            <pc:sldMk cId="807434174" sldId="327"/>
            <ac:spMk id="7" creationId="{5E4BE6DB-1D61-4038-BB96-EDBE4277F97A}"/>
          </ac:spMkLst>
        </pc:spChg>
        <pc:spChg chg="del">
          <ac:chgData name="Benoît PARTHOENS" userId="9031a2a7-ac8f-49c7-95a7-c1fef42fac6e" providerId="ADAL" clId="{87687F8F-1B40-44CF-9472-F5F4FBAD8316}" dt="2022-02-22T08:17:08.155" v="452" actId="21"/>
          <ac:spMkLst>
            <pc:docMk/>
            <pc:sldMk cId="807434174" sldId="327"/>
            <ac:spMk id="10" creationId="{98922F91-073D-4706-9E35-F4B6D213E8D6}"/>
          </ac:spMkLst>
        </pc:spChg>
        <pc:spChg chg="add">
          <ac:chgData name="Benoît PARTHOENS" userId="9031a2a7-ac8f-49c7-95a7-c1fef42fac6e" providerId="ADAL" clId="{87687F8F-1B40-44CF-9472-F5F4FBAD8316}" dt="2022-02-22T08:18:05.125" v="453" actId="26606"/>
          <ac:spMkLst>
            <pc:docMk/>
            <pc:sldMk cId="807434174" sldId="327"/>
            <ac:spMk id="11" creationId="{4522B21E-B2B9-4C72-9A71-C87EFD137480}"/>
          </ac:spMkLst>
        </pc:spChg>
        <pc:spChg chg="del">
          <ac:chgData name="Benoît PARTHOENS" userId="9031a2a7-ac8f-49c7-95a7-c1fef42fac6e" providerId="ADAL" clId="{87687F8F-1B40-44CF-9472-F5F4FBAD8316}" dt="2022-02-22T08:17:08.155" v="452" actId="21"/>
          <ac:spMkLst>
            <pc:docMk/>
            <pc:sldMk cId="807434174" sldId="327"/>
            <ac:spMk id="13" creationId="{5E402240-34F3-4CFE-ACE1-DF4810870AF4}"/>
          </ac:spMkLst>
        </pc:spChg>
        <pc:spChg chg="del">
          <ac:chgData name="Benoît PARTHOENS" userId="9031a2a7-ac8f-49c7-95a7-c1fef42fac6e" providerId="ADAL" clId="{87687F8F-1B40-44CF-9472-F5F4FBAD8316}" dt="2022-02-22T08:17:08.155" v="452" actId="21"/>
          <ac:spMkLst>
            <pc:docMk/>
            <pc:sldMk cId="807434174" sldId="327"/>
            <ac:spMk id="14" creationId="{382CA4B8-3777-4805-81D8-BC038766FEE3}"/>
          </ac:spMkLst>
        </pc:spChg>
        <pc:spChg chg="del">
          <ac:chgData name="Benoît PARTHOENS" userId="9031a2a7-ac8f-49c7-95a7-c1fef42fac6e" providerId="ADAL" clId="{87687F8F-1B40-44CF-9472-F5F4FBAD8316}" dt="2022-02-22T08:17:08.155" v="452" actId="21"/>
          <ac:spMkLst>
            <pc:docMk/>
            <pc:sldMk cId="807434174" sldId="327"/>
            <ac:spMk id="15" creationId="{A38CBD4B-C60C-42CB-952B-B6C638CCD38B}"/>
          </ac:spMkLst>
        </pc:spChg>
        <pc:spChg chg="add">
          <ac:chgData name="Benoît PARTHOENS" userId="9031a2a7-ac8f-49c7-95a7-c1fef42fac6e" providerId="ADAL" clId="{87687F8F-1B40-44CF-9472-F5F4FBAD8316}" dt="2022-02-22T08:18:05.125" v="453" actId="26606"/>
          <ac:spMkLst>
            <pc:docMk/>
            <pc:sldMk cId="807434174" sldId="327"/>
            <ac:spMk id="16" creationId="{871AEA07-1E14-44B4-8E55-64EF049CD66F}"/>
          </ac:spMkLst>
        </pc:spChg>
        <pc:spChg chg="add">
          <ac:chgData name="Benoît PARTHOENS" userId="9031a2a7-ac8f-49c7-95a7-c1fef42fac6e" providerId="ADAL" clId="{87687F8F-1B40-44CF-9472-F5F4FBAD8316}" dt="2022-02-22T08:18:05.125" v="453" actId="26606"/>
          <ac:spMkLst>
            <pc:docMk/>
            <pc:sldMk cId="807434174" sldId="327"/>
            <ac:spMk id="19" creationId="{5EB7D2A2-F448-44D4-938C-DC84CBCB3B1E}"/>
          </ac:spMkLst>
        </pc:spChg>
        <pc:spChg chg="add mod">
          <ac:chgData name="Benoît PARTHOENS" userId="9031a2a7-ac8f-49c7-95a7-c1fef42fac6e" providerId="ADAL" clId="{87687F8F-1B40-44CF-9472-F5F4FBAD8316}" dt="2022-02-22T08:19:01.348" v="464" actId="1076"/>
          <ac:spMkLst>
            <pc:docMk/>
            <pc:sldMk cId="807434174" sldId="327"/>
            <ac:spMk id="20" creationId="{6CD72B23-20C9-44FF-9F4A-632EBCEAE112}"/>
          </ac:spMkLst>
        </pc:spChg>
        <pc:spChg chg="add mod">
          <ac:chgData name="Benoît PARTHOENS" userId="9031a2a7-ac8f-49c7-95a7-c1fef42fac6e" providerId="ADAL" clId="{87687F8F-1B40-44CF-9472-F5F4FBAD8316}" dt="2022-02-22T08:19:01.348" v="464" actId="1076"/>
          <ac:spMkLst>
            <pc:docMk/>
            <pc:sldMk cId="807434174" sldId="327"/>
            <ac:spMk id="21" creationId="{53715BE6-5733-45FC-8C6A-DE4ABD40396D}"/>
          </ac:spMkLst>
        </pc:spChg>
        <pc:spChg chg="add mod">
          <ac:chgData name="Benoît PARTHOENS" userId="9031a2a7-ac8f-49c7-95a7-c1fef42fac6e" providerId="ADAL" clId="{87687F8F-1B40-44CF-9472-F5F4FBAD8316}" dt="2022-02-22T08:19:01.348" v="464" actId="1076"/>
          <ac:spMkLst>
            <pc:docMk/>
            <pc:sldMk cId="807434174" sldId="327"/>
            <ac:spMk id="22" creationId="{03F71062-88EE-482B-BD49-519152F7EC8C}"/>
          </ac:spMkLst>
        </pc:spChg>
        <pc:spChg chg="add mod">
          <ac:chgData name="Benoît PARTHOENS" userId="9031a2a7-ac8f-49c7-95a7-c1fef42fac6e" providerId="ADAL" clId="{87687F8F-1B40-44CF-9472-F5F4FBAD8316}" dt="2022-02-22T08:19:01.348" v="464" actId="1076"/>
          <ac:spMkLst>
            <pc:docMk/>
            <pc:sldMk cId="807434174" sldId="327"/>
            <ac:spMk id="23" creationId="{6F79226D-156A-48D0-8FEA-DEE6A217BCAC}"/>
          </ac:spMkLst>
        </pc:spChg>
        <pc:spChg chg="add mod">
          <ac:chgData name="Benoît PARTHOENS" userId="9031a2a7-ac8f-49c7-95a7-c1fef42fac6e" providerId="ADAL" clId="{87687F8F-1B40-44CF-9472-F5F4FBAD8316}" dt="2022-02-22T08:19:01.348" v="464" actId="1076"/>
          <ac:spMkLst>
            <pc:docMk/>
            <pc:sldMk cId="807434174" sldId="327"/>
            <ac:spMk id="26" creationId="{40DD4C9B-1C65-4F23-9332-77ABB1FD285A}"/>
          </ac:spMkLst>
        </pc:spChg>
        <pc:spChg chg="add mod">
          <ac:chgData name="Benoît PARTHOENS" userId="9031a2a7-ac8f-49c7-95a7-c1fef42fac6e" providerId="ADAL" clId="{87687F8F-1B40-44CF-9472-F5F4FBAD8316}" dt="2022-02-22T08:18:23.876" v="459" actId="1076"/>
          <ac:spMkLst>
            <pc:docMk/>
            <pc:sldMk cId="807434174" sldId="327"/>
            <ac:spMk id="27" creationId="{EB4264C6-BD8F-4383-A1E0-08AAE1C98A1B}"/>
          </ac:spMkLst>
        </pc:spChg>
        <pc:spChg chg="add mod">
          <ac:chgData name="Benoît PARTHOENS" userId="9031a2a7-ac8f-49c7-95a7-c1fef42fac6e" providerId="ADAL" clId="{87687F8F-1B40-44CF-9472-F5F4FBAD8316}" dt="2022-02-22T08:18:23.876" v="459" actId="1076"/>
          <ac:spMkLst>
            <pc:docMk/>
            <pc:sldMk cId="807434174" sldId="327"/>
            <ac:spMk id="28" creationId="{4F741A60-BD1D-4F7B-AB23-5E9989A55675}"/>
          </ac:spMkLst>
        </pc:spChg>
        <pc:cxnChg chg="del mod">
          <ac:chgData name="Benoît PARTHOENS" userId="9031a2a7-ac8f-49c7-95a7-c1fef42fac6e" providerId="ADAL" clId="{87687F8F-1B40-44CF-9472-F5F4FBAD8316}" dt="2022-02-22T08:17:08.155" v="452" actId="21"/>
          <ac:cxnSpMkLst>
            <pc:docMk/>
            <pc:sldMk cId="807434174" sldId="327"/>
            <ac:cxnSpMk id="8" creationId="{13E432D7-3B12-481D-A21F-3C03803A437E}"/>
          </ac:cxnSpMkLst>
        </pc:cxnChg>
        <pc:cxnChg chg="del mod">
          <ac:chgData name="Benoît PARTHOENS" userId="9031a2a7-ac8f-49c7-95a7-c1fef42fac6e" providerId="ADAL" clId="{87687F8F-1B40-44CF-9472-F5F4FBAD8316}" dt="2022-02-22T08:17:08.155" v="452" actId="21"/>
          <ac:cxnSpMkLst>
            <pc:docMk/>
            <pc:sldMk cId="807434174" sldId="327"/>
            <ac:cxnSpMk id="9" creationId="{6DDA478C-D292-4EE9-8BE6-7AF7C3017516}"/>
          </ac:cxnSpMkLst>
        </pc:cxnChg>
        <pc:cxnChg chg="del mod">
          <ac:chgData name="Benoît PARTHOENS" userId="9031a2a7-ac8f-49c7-95a7-c1fef42fac6e" providerId="ADAL" clId="{87687F8F-1B40-44CF-9472-F5F4FBAD8316}" dt="2022-02-22T08:17:08.155" v="452" actId="21"/>
          <ac:cxnSpMkLst>
            <pc:docMk/>
            <pc:sldMk cId="807434174" sldId="327"/>
            <ac:cxnSpMk id="12" creationId="{F8A3BE8C-1EC6-4B59-B1A5-EAA821A9FBF1}"/>
          </ac:cxnSpMkLst>
        </pc:cxnChg>
        <pc:cxnChg chg="del mod">
          <ac:chgData name="Benoît PARTHOENS" userId="9031a2a7-ac8f-49c7-95a7-c1fef42fac6e" providerId="ADAL" clId="{87687F8F-1B40-44CF-9472-F5F4FBAD8316}" dt="2022-02-22T08:17:08.155" v="452" actId="21"/>
          <ac:cxnSpMkLst>
            <pc:docMk/>
            <pc:sldMk cId="807434174" sldId="327"/>
            <ac:cxnSpMk id="17" creationId="{9B53026C-557E-40BD-AC5D-789A697D1BD2}"/>
          </ac:cxnSpMkLst>
        </pc:cxnChg>
        <pc:cxnChg chg="add">
          <ac:chgData name="Benoît PARTHOENS" userId="9031a2a7-ac8f-49c7-95a7-c1fef42fac6e" providerId="ADAL" clId="{87687F8F-1B40-44CF-9472-F5F4FBAD8316}" dt="2022-02-22T08:18:05.125" v="453" actId="26606"/>
          <ac:cxnSpMkLst>
            <pc:docMk/>
            <pc:sldMk cId="807434174" sldId="327"/>
            <ac:cxnSpMk id="18" creationId="{F7C8EA93-3210-4C62-99E9-153C275E3A87}"/>
          </ac:cxnSpMkLst>
        </pc:cxnChg>
        <pc:cxnChg chg="add mod">
          <ac:chgData name="Benoît PARTHOENS" userId="9031a2a7-ac8f-49c7-95a7-c1fef42fac6e" providerId="ADAL" clId="{87687F8F-1B40-44CF-9472-F5F4FBAD8316}" dt="2022-02-22T08:19:01.348" v="464" actId="1076"/>
          <ac:cxnSpMkLst>
            <pc:docMk/>
            <pc:sldMk cId="807434174" sldId="327"/>
            <ac:cxnSpMk id="24" creationId="{45A07D28-C2AF-49C4-8504-2059B07F53BE}"/>
          </ac:cxnSpMkLst>
        </pc:cxnChg>
        <pc:cxnChg chg="add mod">
          <ac:chgData name="Benoît PARTHOENS" userId="9031a2a7-ac8f-49c7-95a7-c1fef42fac6e" providerId="ADAL" clId="{87687F8F-1B40-44CF-9472-F5F4FBAD8316}" dt="2022-02-22T08:19:01.348" v="464" actId="1076"/>
          <ac:cxnSpMkLst>
            <pc:docMk/>
            <pc:sldMk cId="807434174" sldId="327"/>
            <ac:cxnSpMk id="25" creationId="{F7E7AE5B-21B5-458E-8AFA-A1ED77DA2A1A}"/>
          </ac:cxnSpMkLst>
        </pc:cxnChg>
        <pc:cxnChg chg="add mod">
          <ac:chgData name="Benoît PARTHOENS" userId="9031a2a7-ac8f-49c7-95a7-c1fef42fac6e" providerId="ADAL" clId="{87687F8F-1B40-44CF-9472-F5F4FBAD8316}" dt="2022-02-22T08:19:01.348" v="464" actId="1076"/>
          <ac:cxnSpMkLst>
            <pc:docMk/>
            <pc:sldMk cId="807434174" sldId="327"/>
            <ac:cxnSpMk id="29" creationId="{C9163A9B-48BA-4C73-A8AF-8645B78BD07E}"/>
          </ac:cxnSpMkLst>
        </pc:cxnChg>
        <pc:cxnChg chg="add mod">
          <ac:chgData name="Benoît PARTHOENS" userId="9031a2a7-ac8f-49c7-95a7-c1fef42fac6e" providerId="ADAL" clId="{87687F8F-1B40-44CF-9472-F5F4FBAD8316}" dt="2022-02-22T08:18:23.876" v="459" actId="1076"/>
          <ac:cxnSpMkLst>
            <pc:docMk/>
            <pc:sldMk cId="807434174" sldId="327"/>
            <ac:cxnSpMk id="30" creationId="{73028CEE-5BF5-4032-BA94-667676023765}"/>
          </ac:cxnSpMkLst>
        </pc:cxn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033165030" sldId="329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033165030" sldId="329"/>
            <ac:spMk id="2" creationId="{E157513C-153F-489C-BB40-E96C61E0776C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4018239882" sldId="330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4018239882" sldId="330"/>
            <ac:spMk id="3" creationId="{86E0DCBA-ACEA-450A-930E-B901AAEF403F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1716697156" sldId="331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716697156" sldId="331"/>
            <ac:spMk id="2" creationId="{1BA63E73-2F21-4A89-9D68-655C3EE65FB4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4057930852" sldId="332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4057930852" sldId="332"/>
            <ac:spMk id="3" creationId="{C18A5541-F3C8-42BA-94A6-26B6FB0A9C26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3217100759" sldId="333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3217100759" sldId="333"/>
            <ac:spMk id="3" creationId="{8D14BE7D-208E-4F91-9A62-B4CD9DFF3FC1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3600725299" sldId="334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3600725299" sldId="334"/>
            <ac:spMk id="3" creationId="{12EF7D88-4785-4543-8EA8-29D82146289A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770032005" sldId="335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770032005" sldId="335"/>
            <ac:spMk id="3" creationId="{FE5C2CD2-BB2B-4CFD-95D6-1776CD6A003F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3912154585" sldId="337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3912154585" sldId="337"/>
            <ac:spMk id="3" creationId="{9B695B34-08AF-44E6-866B-1CE2A3A33588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1628157993" sldId="338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628157993" sldId="338"/>
            <ac:spMk id="3" creationId="{AE3963A6-B333-46F3-894A-9C99524CB335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228703320" sldId="339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228703320" sldId="339"/>
            <ac:spMk id="3" creationId="{9AE59E35-63F6-4F6A-B9A8-59C3FDA7506D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1218538702" sldId="340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218538702" sldId="340"/>
            <ac:spMk id="3" creationId="{2A13DD70-23F7-4674-A7A5-304234FA4E73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1562965841" sldId="341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562965841" sldId="341"/>
            <ac:spMk id="3" creationId="{85D6EBAD-A5E0-49EC-B42F-965A7D02FC38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019231046" sldId="342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019231046" sldId="342"/>
            <ac:spMk id="3" creationId="{0337814F-19D4-4CA3-AE12-1EEC3FB3FC69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1657144604" sldId="343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657144604" sldId="343"/>
            <ac:spMk id="2" creationId="{88352CEC-EACD-4971-A6DD-2493D2C929A0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003798028" sldId="344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003798028" sldId="344"/>
            <ac:spMk id="2" creationId="{8B87F9EC-FFBB-48A0-8721-585FE9E4479B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986268948" sldId="345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986268948" sldId="345"/>
            <ac:spMk id="3" creationId="{511C15E3-EED2-4E28-8BDC-DD7C2813D402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866718382" sldId="346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866718382" sldId="346"/>
            <ac:spMk id="3" creationId="{DC47215F-F281-43A1-8C82-4116D0123E30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1017257388" sldId="347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017257388" sldId="347"/>
            <ac:spMk id="3" creationId="{BBF1FCF7-A90A-4713-A951-448EE067332A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3957402566" sldId="348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3957402566" sldId="348"/>
            <ac:spMk id="3" creationId="{289E41B5-8448-45CB-911E-5F2EDA054726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1567058851" sldId="349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567058851" sldId="349"/>
            <ac:spMk id="3" creationId="{88412761-2456-46FA-92B4-6C8BAC96C389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491767475" sldId="350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491767475" sldId="350"/>
            <ac:spMk id="3" creationId="{E68AA29F-7E65-47DA-8E3C-0FF0BE197744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3909107849" sldId="351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3909107849" sldId="351"/>
            <ac:spMk id="3" creationId="{ABC15E39-27F7-4CDC-B4A5-54D60B770296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2446391494" sldId="352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446391494" sldId="352"/>
            <ac:spMk id="3" creationId="{A5C4F8C7-C233-469B-B5E6-657BD133423F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1410266337" sldId="353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410266337" sldId="353"/>
            <ac:spMk id="3" creationId="{81C71194-A747-4607-8FF0-6E3F3D1669C6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1176268142" sldId="354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176268142" sldId="354"/>
            <ac:spMk id="3" creationId="{527D850C-4D70-428C-9BA8-C1B14F92F723}"/>
          </ac:spMkLst>
        </pc:spChg>
      </pc:sldChg>
      <pc:sldChg chg="delSp">
        <pc:chgData name="Benoît PARTHOENS" userId="9031a2a7-ac8f-49c7-95a7-c1fef42fac6e" providerId="ADAL" clId="{87687F8F-1B40-44CF-9472-F5F4FBAD8316}" dt="2022-02-22T07:42:23.152" v="114"/>
        <pc:sldMkLst>
          <pc:docMk/>
          <pc:sldMk cId="3888011965" sldId="355"/>
        </pc:sldMkLst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3888011965" sldId="355"/>
            <ac:spMk id="4" creationId="{29BBB136-048E-4A95-9CE6-FCCCA835E3AC}"/>
          </ac:spMkLst>
        </pc:spChg>
      </pc:sldChg>
      <pc:sldChg chg="addSp delSp modSp mod setBg">
        <pc:chgData name="Benoît PARTHOENS" userId="9031a2a7-ac8f-49c7-95a7-c1fef42fac6e" providerId="ADAL" clId="{87687F8F-1B40-44CF-9472-F5F4FBAD8316}" dt="2022-02-22T08:04:48.562" v="397" actId="26606"/>
        <pc:sldMkLst>
          <pc:docMk/>
          <pc:sldMk cId="2553830991" sldId="356"/>
        </pc:sldMkLst>
        <pc:spChg chg="mod">
          <ac:chgData name="Benoît PARTHOENS" userId="9031a2a7-ac8f-49c7-95a7-c1fef42fac6e" providerId="ADAL" clId="{87687F8F-1B40-44CF-9472-F5F4FBAD8316}" dt="2022-02-22T08:04:48.562" v="397" actId="26606"/>
          <ac:spMkLst>
            <pc:docMk/>
            <pc:sldMk cId="2553830991" sldId="356"/>
            <ac:spMk id="2" creationId="{9F8161F0-BB71-4E74-AC34-79DEB1B884CF}"/>
          </ac:spMkLst>
        </pc:spChg>
        <pc:spChg chg="mod">
          <ac:chgData name="Benoît PARTHOENS" userId="9031a2a7-ac8f-49c7-95a7-c1fef42fac6e" providerId="ADAL" clId="{87687F8F-1B40-44CF-9472-F5F4FBAD8316}" dt="2022-02-22T08:04:48.562" v="397" actId="26606"/>
          <ac:spMkLst>
            <pc:docMk/>
            <pc:sldMk cId="2553830991" sldId="356"/>
            <ac:spMk id="3" creationId="{8B98FA0C-F457-453C-A9AC-10CC13DDDD5C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2553830991" sldId="356"/>
            <ac:spMk id="4" creationId="{3C2F891E-E46F-4CD9-B098-E40C23CBFFC7}"/>
          </ac:spMkLst>
        </pc:spChg>
        <pc:spChg chg="mod">
          <ac:chgData name="Benoît PARTHOENS" userId="9031a2a7-ac8f-49c7-95a7-c1fef42fac6e" providerId="ADAL" clId="{87687F8F-1B40-44CF-9472-F5F4FBAD8316}" dt="2022-02-22T08:04:48.562" v="397" actId="26606"/>
          <ac:spMkLst>
            <pc:docMk/>
            <pc:sldMk cId="2553830991" sldId="356"/>
            <ac:spMk id="5" creationId="{98BFDE88-05A9-4E8C-909B-E2E66E626642}"/>
          </ac:spMkLst>
        </pc:spChg>
        <pc:spChg chg="add">
          <ac:chgData name="Benoît PARTHOENS" userId="9031a2a7-ac8f-49c7-95a7-c1fef42fac6e" providerId="ADAL" clId="{87687F8F-1B40-44CF-9472-F5F4FBAD8316}" dt="2022-02-22T08:04:48.562" v="397" actId="26606"/>
          <ac:spMkLst>
            <pc:docMk/>
            <pc:sldMk cId="2553830991" sldId="356"/>
            <ac:spMk id="10" creationId="{DBF61EA3-B236-439E-9C0B-340980D56BEE}"/>
          </ac:spMkLst>
        </pc:spChg>
        <pc:spChg chg="add">
          <ac:chgData name="Benoît PARTHOENS" userId="9031a2a7-ac8f-49c7-95a7-c1fef42fac6e" providerId="ADAL" clId="{87687F8F-1B40-44CF-9472-F5F4FBAD8316}" dt="2022-02-22T08:04:48.562" v="397" actId="26606"/>
          <ac:spMkLst>
            <pc:docMk/>
            <pc:sldMk cId="2553830991" sldId="356"/>
            <ac:spMk id="16" creationId="{E659831F-0D9A-4C63-9EBB-8435B85A440F}"/>
          </ac:spMkLst>
        </pc:spChg>
        <pc:grpChg chg="add">
          <ac:chgData name="Benoît PARTHOENS" userId="9031a2a7-ac8f-49c7-95a7-c1fef42fac6e" providerId="ADAL" clId="{87687F8F-1B40-44CF-9472-F5F4FBAD8316}" dt="2022-02-22T08:04:48.562" v="397" actId="26606"/>
          <ac:grpSpMkLst>
            <pc:docMk/>
            <pc:sldMk cId="2553830991" sldId="356"/>
            <ac:grpSpMk id="12" creationId="{28FAF094-D087-493F-8DF9-A486C2D6BBAA}"/>
          </ac:grpSpMkLst>
        </pc:grpChg>
      </pc:sldChg>
      <pc:sldChg chg="addSp delSp modSp mod setBg">
        <pc:chgData name="Benoît PARTHOENS" userId="9031a2a7-ac8f-49c7-95a7-c1fef42fac6e" providerId="ADAL" clId="{87687F8F-1B40-44CF-9472-F5F4FBAD8316}" dt="2022-02-22T08:10:59.514" v="432" actId="26606"/>
        <pc:sldMkLst>
          <pc:docMk/>
          <pc:sldMk cId="142266484" sldId="357"/>
        </pc:sldMkLst>
        <pc:spChg chg="mod">
          <ac:chgData name="Benoît PARTHOENS" userId="9031a2a7-ac8f-49c7-95a7-c1fef42fac6e" providerId="ADAL" clId="{87687F8F-1B40-44CF-9472-F5F4FBAD8316}" dt="2022-02-22T08:10:59.514" v="432" actId="26606"/>
          <ac:spMkLst>
            <pc:docMk/>
            <pc:sldMk cId="142266484" sldId="357"/>
            <ac:spMk id="2" creationId="{ECDD160B-F139-4846-985B-9461CC623468}"/>
          </ac:spMkLst>
        </pc:spChg>
        <pc:spChg chg="del">
          <ac:chgData name="Benoît PARTHOENS" userId="9031a2a7-ac8f-49c7-95a7-c1fef42fac6e" providerId="ADAL" clId="{87687F8F-1B40-44CF-9472-F5F4FBAD8316}" dt="2022-02-22T07:42:23.152" v="114"/>
          <ac:spMkLst>
            <pc:docMk/>
            <pc:sldMk cId="142266484" sldId="357"/>
            <ac:spMk id="3" creationId="{CDAB17BD-7AE5-4AA8-8D34-3DDD886ACE02}"/>
          </ac:spMkLst>
        </pc:spChg>
        <pc:spChg chg="mod">
          <ac:chgData name="Benoît PARTHOENS" userId="9031a2a7-ac8f-49c7-95a7-c1fef42fac6e" providerId="ADAL" clId="{87687F8F-1B40-44CF-9472-F5F4FBAD8316}" dt="2022-02-22T08:10:59.514" v="432" actId="26606"/>
          <ac:spMkLst>
            <pc:docMk/>
            <pc:sldMk cId="142266484" sldId="357"/>
            <ac:spMk id="4" creationId="{8D70DA98-7BA7-4C0F-A2AF-E3B48701C78D}"/>
          </ac:spMkLst>
        </pc:spChg>
        <pc:spChg chg="add">
          <ac:chgData name="Benoît PARTHOENS" userId="9031a2a7-ac8f-49c7-95a7-c1fef42fac6e" providerId="ADAL" clId="{87687F8F-1B40-44CF-9472-F5F4FBAD8316}" dt="2022-02-22T08:10:59.514" v="432" actId="26606"/>
          <ac:spMkLst>
            <pc:docMk/>
            <pc:sldMk cId="142266484" sldId="357"/>
            <ac:spMk id="10" creationId="{47942995-B07F-4636-9A06-C6A104B260A8}"/>
          </ac:spMkLst>
        </pc:spChg>
        <pc:spChg chg="add">
          <ac:chgData name="Benoît PARTHOENS" userId="9031a2a7-ac8f-49c7-95a7-c1fef42fac6e" providerId="ADAL" clId="{87687F8F-1B40-44CF-9472-F5F4FBAD8316}" dt="2022-02-22T08:10:59.514" v="432" actId="26606"/>
          <ac:spMkLst>
            <pc:docMk/>
            <pc:sldMk cId="142266484" sldId="357"/>
            <ac:spMk id="17" creationId="{B81933D1-5615-42C7-9C0B-4EB7105CCE2D}"/>
          </ac:spMkLst>
        </pc:spChg>
        <pc:spChg chg="add">
          <ac:chgData name="Benoît PARTHOENS" userId="9031a2a7-ac8f-49c7-95a7-c1fef42fac6e" providerId="ADAL" clId="{87687F8F-1B40-44CF-9472-F5F4FBAD8316}" dt="2022-02-22T08:10:59.514" v="432" actId="26606"/>
          <ac:spMkLst>
            <pc:docMk/>
            <pc:sldMk cId="142266484" sldId="357"/>
            <ac:spMk id="19" creationId="{19C9EAEA-39D0-4B0E-A0EB-51E7B26740B1}"/>
          </ac:spMkLst>
        </pc:spChg>
        <pc:grpChg chg="add">
          <ac:chgData name="Benoît PARTHOENS" userId="9031a2a7-ac8f-49c7-95a7-c1fef42fac6e" providerId="ADAL" clId="{87687F8F-1B40-44CF-9472-F5F4FBAD8316}" dt="2022-02-22T08:10:59.514" v="432" actId="26606"/>
          <ac:grpSpMkLst>
            <pc:docMk/>
            <pc:sldMk cId="142266484" sldId="357"/>
            <ac:grpSpMk id="12" creationId="{032D8612-31EB-44CF-A1D0-14FD4C705424}"/>
          </ac:grpSpMkLst>
        </pc:grpChg>
        <pc:picChg chg="mod">
          <ac:chgData name="Benoît PARTHOENS" userId="9031a2a7-ac8f-49c7-95a7-c1fef42fac6e" providerId="ADAL" clId="{87687F8F-1B40-44CF-9472-F5F4FBAD8316}" dt="2022-02-22T08:10:59.514" v="432" actId="26606"/>
          <ac:picMkLst>
            <pc:docMk/>
            <pc:sldMk cId="142266484" sldId="357"/>
            <ac:picMk id="5" creationId="{3226AD7B-4F7C-42FC-B58E-A0D09E343778}"/>
          </ac:picMkLst>
        </pc:picChg>
      </pc:sldChg>
      <pc:sldChg chg="addSp delSp add del setBg delDesignElem">
        <pc:chgData name="Benoît PARTHOENS" userId="9031a2a7-ac8f-49c7-95a7-c1fef42fac6e" providerId="ADAL" clId="{87687F8F-1B40-44CF-9472-F5F4FBAD8316}" dt="2022-02-22T07:49:47.481" v="201"/>
        <pc:sldMkLst>
          <pc:docMk/>
          <pc:sldMk cId="841333539" sldId="358"/>
        </pc:sldMkLst>
        <pc:spChg chg="add del">
          <ac:chgData name="Benoît PARTHOENS" userId="9031a2a7-ac8f-49c7-95a7-c1fef42fac6e" providerId="ADAL" clId="{87687F8F-1B40-44CF-9472-F5F4FBAD8316}" dt="2022-02-22T07:49:47.481" v="201"/>
          <ac:spMkLst>
            <pc:docMk/>
            <pc:sldMk cId="841333539" sldId="358"/>
            <ac:spMk id="10" creationId="{907EF6B7-1338-4443-8C46-6A318D952DFD}"/>
          </ac:spMkLst>
        </pc:spChg>
        <pc:spChg chg="add del">
          <ac:chgData name="Benoît PARTHOENS" userId="9031a2a7-ac8f-49c7-95a7-c1fef42fac6e" providerId="ADAL" clId="{87687F8F-1B40-44CF-9472-F5F4FBAD8316}" dt="2022-02-22T07:49:47.481" v="201"/>
          <ac:spMkLst>
            <pc:docMk/>
            <pc:sldMk cId="841333539" sldId="358"/>
            <ac:spMk id="12" creationId="{DAAE4CDD-124C-4DCF-9584-B6033B545DD5}"/>
          </ac:spMkLst>
        </pc:spChg>
        <pc:spChg chg="add del">
          <ac:chgData name="Benoît PARTHOENS" userId="9031a2a7-ac8f-49c7-95a7-c1fef42fac6e" providerId="ADAL" clId="{87687F8F-1B40-44CF-9472-F5F4FBAD8316}" dt="2022-02-22T07:49:47.481" v="201"/>
          <ac:spMkLst>
            <pc:docMk/>
            <pc:sldMk cId="841333539" sldId="358"/>
            <ac:spMk id="14" creationId="{081E4A58-353D-44AE-B2FC-2A74E2E400F7}"/>
          </ac:spMkLst>
        </pc:spChg>
      </pc:sldChg>
      <pc:sldChg chg="addSp delSp add del setBg delDesignElem">
        <pc:chgData name="Benoît PARTHOENS" userId="9031a2a7-ac8f-49c7-95a7-c1fef42fac6e" providerId="ADAL" clId="{87687F8F-1B40-44CF-9472-F5F4FBAD8316}" dt="2022-02-22T07:49:18.525" v="198"/>
        <pc:sldMkLst>
          <pc:docMk/>
          <pc:sldMk cId="1535482434" sldId="358"/>
        </pc:sldMkLst>
        <pc:spChg chg="add del">
          <ac:chgData name="Benoît PARTHOENS" userId="9031a2a7-ac8f-49c7-95a7-c1fef42fac6e" providerId="ADAL" clId="{87687F8F-1B40-44CF-9472-F5F4FBAD8316}" dt="2022-02-22T07:49:18.525" v="198"/>
          <ac:spMkLst>
            <pc:docMk/>
            <pc:sldMk cId="1535482434" sldId="358"/>
            <ac:spMk id="10" creationId="{907EF6B7-1338-4443-8C46-6A318D952DFD}"/>
          </ac:spMkLst>
        </pc:spChg>
        <pc:spChg chg="add del">
          <ac:chgData name="Benoît PARTHOENS" userId="9031a2a7-ac8f-49c7-95a7-c1fef42fac6e" providerId="ADAL" clId="{87687F8F-1B40-44CF-9472-F5F4FBAD8316}" dt="2022-02-22T07:49:18.525" v="198"/>
          <ac:spMkLst>
            <pc:docMk/>
            <pc:sldMk cId="1535482434" sldId="358"/>
            <ac:spMk id="12" creationId="{DAAE4CDD-124C-4DCF-9584-B6033B545DD5}"/>
          </ac:spMkLst>
        </pc:spChg>
        <pc:spChg chg="add del">
          <ac:chgData name="Benoît PARTHOENS" userId="9031a2a7-ac8f-49c7-95a7-c1fef42fac6e" providerId="ADAL" clId="{87687F8F-1B40-44CF-9472-F5F4FBAD8316}" dt="2022-02-22T07:49:18.525" v="198"/>
          <ac:spMkLst>
            <pc:docMk/>
            <pc:sldMk cId="1535482434" sldId="358"/>
            <ac:spMk id="14" creationId="{081E4A58-353D-44AE-B2FC-2A74E2E400F7}"/>
          </ac:spMkLst>
        </pc:spChg>
      </pc:sldChg>
    </pc:docChg>
  </pc:docChgLst>
  <pc:docChgLst>
    <pc:chgData name="Benoît PARTHOENS" userId="9031a2a7-ac8f-49c7-95a7-c1fef42fac6e" providerId="ADAL" clId="{CC9E6A55-E36F-4AD8-8E50-9F0BAC819914}"/>
    <pc:docChg chg="modSld">
      <pc:chgData name="Benoît PARTHOENS" userId="9031a2a7-ac8f-49c7-95a7-c1fef42fac6e" providerId="ADAL" clId="{CC9E6A55-E36F-4AD8-8E50-9F0BAC819914}" dt="2024-02-29T17:42:11.477" v="126" actId="20577"/>
      <pc:docMkLst>
        <pc:docMk/>
      </pc:docMkLst>
      <pc:sldChg chg="modSp mod">
        <pc:chgData name="Benoît PARTHOENS" userId="9031a2a7-ac8f-49c7-95a7-c1fef42fac6e" providerId="ADAL" clId="{CC9E6A55-E36F-4AD8-8E50-9F0BAC819914}" dt="2024-02-29T15:47:54.637" v="119" actId="14100"/>
        <pc:sldMkLst>
          <pc:docMk/>
          <pc:sldMk cId="79257030" sldId="258"/>
        </pc:sldMkLst>
        <pc:spChg chg="mod">
          <ac:chgData name="Benoît PARTHOENS" userId="9031a2a7-ac8f-49c7-95a7-c1fef42fac6e" providerId="ADAL" clId="{CC9E6A55-E36F-4AD8-8E50-9F0BAC819914}" dt="2024-02-29T15:47:54.637" v="119" actId="14100"/>
          <ac:spMkLst>
            <pc:docMk/>
            <pc:sldMk cId="79257030" sldId="258"/>
            <ac:spMk id="9" creationId="{A46730CC-7CA7-4E36-933F-C895FB7F7B87}"/>
          </ac:spMkLst>
        </pc:spChg>
      </pc:sldChg>
      <pc:sldChg chg="modNotesTx">
        <pc:chgData name="Benoît PARTHOENS" userId="9031a2a7-ac8f-49c7-95a7-c1fef42fac6e" providerId="ADAL" clId="{CC9E6A55-E36F-4AD8-8E50-9F0BAC819914}" dt="2024-02-29T17:02:46.683" v="120" actId="20577"/>
        <pc:sldMkLst>
          <pc:docMk/>
          <pc:sldMk cId="219064894" sldId="277"/>
        </pc:sldMkLst>
      </pc:sldChg>
      <pc:sldChg chg="modNotesTx">
        <pc:chgData name="Benoît PARTHOENS" userId="9031a2a7-ac8f-49c7-95a7-c1fef42fac6e" providerId="ADAL" clId="{CC9E6A55-E36F-4AD8-8E50-9F0BAC819914}" dt="2024-02-29T17:36:04.346" v="124" actId="20577"/>
        <pc:sldMkLst>
          <pc:docMk/>
          <pc:sldMk cId="1538664886" sldId="281"/>
        </pc:sldMkLst>
      </pc:sldChg>
      <pc:sldChg chg="modNotesTx">
        <pc:chgData name="Benoît PARTHOENS" userId="9031a2a7-ac8f-49c7-95a7-c1fef42fac6e" providerId="ADAL" clId="{CC9E6A55-E36F-4AD8-8E50-9F0BAC819914}" dt="2024-02-29T17:37:47.975" v="125" actId="20577"/>
        <pc:sldMkLst>
          <pc:docMk/>
          <pc:sldMk cId="2094004963" sldId="283"/>
        </pc:sldMkLst>
      </pc:sldChg>
      <pc:sldChg chg="modNotesTx">
        <pc:chgData name="Benoît PARTHOENS" userId="9031a2a7-ac8f-49c7-95a7-c1fef42fac6e" providerId="ADAL" clId="{CC9E6A55-E36F-4AD8-8E50-9F0BAC819914}" dt="2024-02-29T17:42:11.477" v="126" actId="20577"/>
        <pc:sldMkLst>
          <pc:docMk/>
          <pc:sldMk cId="3223151095" sldId="285"/>
        </pc:sldMkLst>
      </pc:sldChg>
      <pc:sldChg chg="mod modShow">
        <pc:chgData name="Benoît PARTHOENS" userId="9031a2a7-ac8f-49c7-95a7-c1fef42fac6e" providerId="ADAL" clId="{CC9E6A55-E36F-4AD8-8E50-9F0BAC819914}" dt="2024-02-29T15:24:12.058" v="0" actId="729"/>
        <pc:sldMkLst>
          <pc:docMk/>
          <pc:sldMk cId="1562965841" sldId="341"/>
        </pc:sldMkLst>
      </pc:sldChg>
      <pc:sldChg chg="mod modShow">
        <pc:chgData name="Benoît PARTHOENS" userId="9031a2a7-ac8f-49c7-95a7-c1fef42fac6e" providerId="ADAL" clId="{CC9E6A55-E36F-4AD8-8E50-9F0BAC819914}" dt="2024-02-29T15:24:15.373" v="1" actId="729"/>
        <pc:sldMkLst>
          <pc:docMk/>
          <pc:sldMk cId="2019231046" sldId="342"/>
        </pc:sldMkLst>
      </pc:sldChg>
      <pc:sldChg chg="mod modShow">
        <pc:chgData name="Benoît PARTHOENS" userId="9031a2a7-ac8f-49c7-95a7-c1fef42fac6e" providerId="ADAL" clId="{CC9E6A55-E36F-4AD8-8E50-9F0BAC819914}" dt="2024-02-29T15:24:27.223" v="2" actId="729"/>
        <pc:sldMkLst>
          <pc:docMk/>
          <pc:sldMk cId="1657144604" sldId="343"/>
        </pc:sldMkLst>
      </pc:sldChg>
      <pc:sldChg chg="mod modShow">
        <pc:chgData name="Benoît PARTHOENS" userId="9031a2a7-ac8f-49c7-95a7-c1fef42fac6e" providerId="ADAL" clId="{CC9E6A55-E36F-4AD8-8E50-9F0BAC819914}" dt="2024-02-29T15:24:47.381" v="3" actId="729"/>
        <pc:sldMkLst>
          <pc:docMk/>
          <pc:sldMk cId="2003798028" sldId="344"/>
        </pc:sldMkLst>
      </pc:sldChg>
      <pc:sldChg chg="mod modShow">
        <pc:chgData name="Benoît PARTHOENS" userId="9031a2a7-ac8f-49c7-95a7-c1fef42fac6e" providerId="ADAL" clId="{CC9E6A55-E36F-4AD8-8E50-9F0BAC819914}" dt="2024-02-29T15:25:01.882" v="4" actId="729"/>
        <pc:sldMkLst>
          <pc:docMk/>
          <pc:sldMk cId="2986268948" sldId="345"/>
        </pc:sldMkLst>
      </pc:sldChg>
    </pc:docChg>
  </pc:docChgLst>
  <pc:docChgLst>
    <pc:chgData name="Benoît PARTHOENS" userId="9031a2a7-ac8f-49c7-95a7-c1fef42fac6e" providerId="ADAL" clId="{695B875B-7034-4EE3-BA2F-BB6F9E5BC882}"/>
    <pc:docChg chg="delSld modSld modSection">
      <pc:chgData name="Benoît PARTHOENS" userId="9031a2a7-ac8f-49c7-95a7-c1fef42fac6e" providerId="ADAL" clId="{695B875B-7034-4EE3-BA2F-BB6F9E5BC882}" dt="2024-03-01T16:52:51.385" v="55" actId="47"/>
      <pc:docMkLst>
        <pc:docMk/>
      </pc:docMkLst>
      <pc:sldChg chg="modNotesTx">
        <pc:chgData name="Benoît PARTHOENS" userId="9031a2a7-ac8f-49c7-95a7-c1fef42fac6e" providerId="ADAL" clId="{695B875B-7034-4EE3-BA2F-BB6F9E5BC882}" dt="2024-03-01T16:48:14.296" v="6" actId="20577"/>
        <pc:sldMkLst>
          <pc:docMk/>
          <pc:sldMk cId="1390840591" sldId="257"/>
        </pc:sldMkLst>
      </pc:sldChg>
      <pc:sldChg chg="modNotesTx">
        <pc:chgData name="Benoît PARTHOENS" userId="9031a2a7-ac8f-49c7-95a7-c1fef42fac6e" providerId="ADAL" clId="{695B875B-7034-4EE3-BA2F-BB6F9E5BC882}" dt="2024-03-01T16:48:21.222" v="7" actId="20577"/>
        <pc:sldMkLst>
          <pc:docMk/>
          <pc:sldMk cId="79257030" sldId="258"/>
        </pc:sldMkLst>
      </pc:sldChg>
      <pc:sldChg chg="modNotesTx">
        <pc:chgData name="Benoît PARTHOENS" userId="9031a2a7-ac8f-49c7-95a7-c1fef42fac6e" providerId="ADAL" clId="{695B875B-7034-4EE3-BA2F-BB6F9E5BC882}" dt="2024-03-01T16:48:29.982" v="10" actId="20577"/>
        <pc:sldMkLst>
          <pc:docMk/>
          <pc:sldMk cId="1764559578" sldId="260"/>
        </pc:sldMkLst>
      </pc:sldChg>
      <pc:sldChg chg="modNotesTx">
        <pc:chgData name="Benoît PARTHOENS" userId="9031a2a7-ac8f-49c7-95a7-c1fef42fac6e" providerId="ADAL" clId="{695B875B-7034-4EE3-BA2F-BB6F9E5BC882}" dt="2024-03-01T16:51:32.266" v="37" actId="20577"/>
        <pc:sldMkLst>
          <pc:docMk/>
          <pc:sldMk cId="3404561765" sldId="261"/>
        </pc:sldMkLst>
      </pc:sldChg>
      <pc:sldChg chg="modNotesTx">
        <pc:chgData name="Benoît PARTHOENS" userId="9031a2a7-ac8f-49c7-95a7-c1fef42fac6e" providerId="ADAL" clId="{695B875B-7034-4EE3-BA2F-BB6F9E5BC882}" dt="2024-03-01T16:51:39.776" v="38" actId="20577"/>
        <pc:sldMkLst>
          <pc:docMk/>
          <pc:sldMk cId="2606413788" sldId="262"/>
        </pc:sldMkLst>
      </pc:sldChg>
      <pc:sldChg chg="del">
        <pc:chgData name="Benoît PARTHOENS" userId="9031a2a7-ac8f-49c7-95a7-c1fef42fac6e" providerId="ADAL" clId="{695B875B-7034-4EE3-BA2F-BB6F9E5BC882}" dt="2024-03-01T16:48:25.393" v="9" actId="47"/>
        <pc:sldMkLst>
          <pc:docMk/>
          <pc:sldMk cId="2835170781" sldId="263"/>
        </pc:sldMkLst>
      </pc:sldChg>
      <pc:sldChg chg="del">
        <pc:chgData name="Benoît PARTHOENS" userId="9031a2a7-ac8f-49c7-95a7-c1fef42fac6e" providerId="ADAL" clId="{695B875B-7034-4EE3-BA2F-BB6F9E5BC882}" dt="2024-03-01T16:48:23.770" v="8" actId="47"/>
        <pc:sldMkLst>
          <pc:docMk/>
          <pc:sldMk cId="1022851046" sldId="264"/>
        </pc:sldMkLst>
      </pc:sldChg>
      <pc:sldChg chg="modNotesTx">
        <pc:chgData name="Benoît PARTHOENS" userId="9031a2a7-ac8f-49c7-95a7-c1fef42fac6e" providerId="ADAL" clId="{695B875B-7034-4EE3-BA2F-BB6F9E5BC882}" dt="2024-03-01T16:49:04.344" v="11" actId="20577"/>
        <pc:sldMkLst>
          <pc:docMk/>
          <pc:sldMk cId="788428541" sldId="265"/>
        </pc:sldMkLst>
      </pc:sldChg>
      <pc:sldChg chg="modNotesTx">
        <pc:chgData name="Benoît PARTHOENS" userId="9031a2a7-ac8f-49c7-95a7-c1fef42fac6e" providerId="ADAL" clId="{695B875B-7034-4EE3-BA2F-BB6F9E5BC882}" dt="2024-03-01T16:49:11.694" v="12" actId="20577"/>
        <pc:sldMkLst>
          <pc:docMk/>
          <pc:sldMk cId="1125832672" sldId="267"/>
        </pc:sldMkLst>
      </pc:sldChg>
      <pc:sldChg chg="modNotesTx">
        <pc:chgData name="Benoît PARTHOENS" userId="9031a2a7-ac8f-49c7-95a7-c1fef42fac6e" providerId="ADAL" clId="{695B875B-7034-4EE3-BA2F-BB6F9E5BC882}" dt="2024-03-01T16:49:16.067" v="13" actId="20577"/>
        <pc:sldMkLst>
          <pc:docMk/>
          <pc:sldMk cId="1974273248" sldId="268"/>
        </pc:sldMkLst>
      </pc:sldChg>
      <pc:sldChg chg="modNotesTx">
        <pc:chgData name="Benoît PARTHOENS" userId="9031a2a7-ac8f-49c7-95a7-c1fef42fac6e" providerId="ADAL" clId="{695B875B-7034-4EE3-BA2F-BB6F9E5BC882}" dt="2024-03-01T16:49:20.256" v="14" actId="20577"/>
        <pc:sldMkLst>
          <pc:docMk/>
          <pc:sldMk cId="1928757237" sldId="269"/>
        </pc:sldMkLst>
      </pc:sldChg>
      <pc:sldChg chg="modNotesTx">
        <pc:chgData name="Benoît PARTHOENS" userId="9031a2a7-ac8f-49c7-95a7-c1fef42fac6e" providerId="ADAL" clId="{695B875B-7034-4EE3-BA2F-BB6F9E5BC882}" dt="2024-03-01T16:49:25.250" v="15" actId="20577"/>
        <pc:sldMkLst>
          <pc:docMk/>
          <pc:sldMk cId="3355934292" sldId="270"/>
        </pc:sldMkLst>
      </pc:sldChg>
      <pc:sldChg chg="modNotesTx">
        <pc:chgData name="Benoît PARTHOENS" userId="9031a2a7-ac8f-49c7-95a7-c1fef42fac6e" providerId="ADAL" clId="{695B875B-7034-4EE3-BA2F-BB6F9E5BC882}" dt="2024-03-01T16:49:34.131" v="16" actId="20577"/>
        <pc:sldMkLst>
          <pc:docMk/>
          <pc:sldMk cId="738770273" sldId="271"/>
        </pc:sldMkLst>
      </pc:sldChg>
      <pc:sldChg chg="modNotesTx">
        <pc:chgData name="Benoît PARTHOENS" userId="9031a2a7-ac8f-49c7-95a7-c1fef42fac6e" providerId="ADAL" clId="{695B875B-7034-4EE3-BA2F-BB6F9E5BC882}" dt="2024-03-01T16:49:38.745" v="17" actId="20577"/>
        <pc:sldMkLst>
          <pc:docMk/>
          <pc:sldMk cId="1027356297" sldId="272"/>
        </pc:sldMkLst>
      </pc:sldChg>
      <pc:sldChg chg="modNotesTx">
        <pc:chgData name="Benoît PARTHOENS" userId="9031a2a7-ac8f-49c7-95a7-c1fef42fac6e" providerId="ADAL" clId="{695B875B-7034-4EE3-BA2F-BB6F9E5BC882}" dt="2024-03-01T16:49:52.374" v="18" actId="20577"/>
        <pc:sldMkLst>
          <pc:docMk/>
          <pc:sldMk cId="4180616124" sldId="273"/>
        </pc:sldMkLst>
      </pc:sldChg>
      <pc:sldChg chg="modNotesTx">
        <pc:chgData name="Benoît PARTHOENS" userId="9031a2a7-ac8f-49c7-95a7-c1fef42fac6e" providerId="ADAL" clId="{695B875B-7034-4EE3-BA2F-BB6F9E5BC882}" dt="2024-03-01T16:49:59.213" v="19" actId="20577"/>
        <pc:sldMkLst>
          <pc:docMk/>
          <pc:sldMk cId="3407057386" sldId="274"/>
        </pc:sldMkLst>
      </pc:sldChg>
      <pc:sldChg chg="modNotesTx">
        <pc:chgData name="Benoît PARTHOENS" userId="9031a2a7-ac8f-49c7-95a7-c1fef42fac6e" providerId="ADAL" clId="{695B875B-7034-4EE3-BA2F-BB6F9E5BC882}" dt="2024-03-01T16:50:26.755" v="20" actId="20577"/>
        <pc:sldMkLst>
          <pc:docMk/>
          <pc:sldMk cId="2825133388" sldId="275"/>
        </pc:sldMkLst>
      </pc:sldChg>
      <pc:sldChg chg="modNotesTx">
        <pc:chgData name="Benoît PARTHOENS" userId="9031a2a7-ac8f-49c7-95a7-c1fef42fac6e" providerId="ADAL" clId="{695B875B-7034-4EE3-BA2F-BB6F9E5BC882}" dt="2024-03-01T16:50:36.084" v="21" actId="20577"/>
        <pc:sldMkLst>
          <pc:docMk/>
          <pc:sldMk cId="1391978705" sldId="276"/>
        </pc:sldMkLst>
      </pc:sldChg>
      <pc:sldChg chg="modNotesTx">
        <pc:chgData name="Benoît PARTHOENS" userId="9031a2a7-ac8f-49c7-95a7-c1fef42fac6e" providerId="ADAL" clId="{695B875B-7034-4EE3-BA2F-BB6F9E5BC882}" dt="2024-03-01T16:50:40.241" v="22" actId="20577"/>
        <pc:sldMkLst>
          <pc:docMk/>
          <pc:sldMk cId="219064894" sldId="277"/>
        </pc:sldMkLst>
      </pc:sldChg>
      <pc:sldChg chg="modNotesTx">
        <pc:chgData name="Benoît PARTHOENS" userId="9031a2a7-ac8f-49c7-95a7-c1fef42fac6e" providerId="ADAL" clId="{695B875B-7034-4EE3-BA2F-BB6F9E5BC882}" dt="2024-03-01T16:50:46.004" v="23" actId="20577"/>
        <pc:sldMkLst>
          <pc:docMk/>
          <pc:sldMk cId="1553207985" sldId="278"/>
        </pc:sldMkLst>
      </pc:sldChg>
      <pc:sldChg chg="modNotesTx">
        <pc:chgData name="Benoît PARTHOENS" userId="9031a2a7-ac8f-49c7-95a7-c1fef42fac6e" providerId="ADAL" clId="{695B875B-7034-4EE3-BA2F-BB6F9E5BC882}" dt="2024-03-01T16:50:49.944" v="24" actId="20577"/>
        <pc:sldMkLst>
          <pc:docMk/>
          <pc:sldMk cId="1193336731" sldId="279"/>
        </pc:sldMkLst>
      </pc:sldChg>
      <pc:sldChg chg="modNotesTx">
        <pc:chgData name="Benoît PARTHOENS" userId="9031a2a7-ac8f-49c7-95a7-c1fef42fac6e" providerId="ADAL" clId="{695B875B-7034-4EE3-BA2F-BB6F9E5BC882}" dt="2024-03-01T16:50:54.219" v="25" actId="20577"/>
        <pc:sldMkLst>
          <pc:docMk/>
          <pc:sldMk cId="4039558772" sldId="280"/>
        </pc:sldMkLst>
      </pc:sldChg>
      <pc:sldChg chg="modNotesTx">
        <pc:chgData name="Benoît PARTHOENS" userId="9031a2a7-ac8f-49c7-95a7-c1fef42fac6e" providerId="ADAL" clId="{695B875B-7034-4EE3-BA2F-BB6F9E5BC882}" dt="2024-03-01T16:51:23.751" v="34" actId="20577"/>
        <pc:sldMkLst>
          <pc:docMk/>
          <pc:sldMk cId="1538664886" sldId="281"/>
        </pc:sldMkLst>
      </pc:sldChg>
      <pc:sldChg chg="modNotesTx">
        <pc:chgData name="Benoît PARTHOENS" userId="9031a2a7-ac8f-49c7-95a7-c1fef42fac6e" providerId="ADAL" clId="{695B875B-7034-4EE3-BA2F-BB6F9E5BC882}" dt="2024-03-01T16:52:15.297" v="48" actId="20577"/>
        <pc:sldMkLst>
          <pc:docMk/>
          <pc:sldMk cId="3670889897" sldId="282"/>
        </pc:sldMkLst>
      </pc:sldChg>
      <pc:sldChg chg="modNotesTx">
        <pc:chgData name="Benoît PARTHOENS" userId="9031a2a7-ac8f-49c7-95a7-c1fef42fac6e" providerId="ADAL" clId="{695B875B-7034-4EE3-BA2F-BB6F9E5BC882}" dt="2024-03-01T16:52:21.803" v="49" actId="20577"/>
        <pc:sldMkLst>
          <pc:docMk/>
          <pc:sldMk cId="2094004963" sldId="283"/>
        </pc:sldMkLst>
      </pc:sldChg>
      <pc:sldChg chg="modNotesTx">
        <pc:chgData name="Benoît PARTHOENS" userId="9031a2a7-ac8f-49c7-95a7-c1fef42fac6e" providerId="ADAL" clId="{695B875B-7034-4EE3-BA2F-BB6F9E5BC882}" dt="2024-03-01T16:52:30.147" v="51" actId="20577"/>
        <pc:sldMkLst>
          <pc:docMk/>
          <pc:sldMk cId="40542812" sldId="284"/>
        </pc:sldMkLst>
      </pc:sldChg>
      <pc:sldChg chg="modNotesTx">
        <pc:chgData name="Benoît PARTHOENS" userId="9031a2a7-ac8f-49c7-95a7-c1fef42fac6e" providerId="ADAL" clId="{695B875B-7034-4EE3-BA2F-BB6F9E5BC882}" dt="2024-03-01T16:52:36.707" v="52" actId="20577"/>
        <pc:sldMkLst>
          <pc:docMk/>
          <pc:sldMk cId="3223151095" sldId="285"/>
        </pc:sldMkLst>
      </pc:sldChg>
      <pc:sldChg chg="modNotesTx">
        <pc:chgData name="Benoît PARTHOENS" userId="9031a2a7-ac8f-49c7-95a7-c1fef42fac6e" providerId="ADAL" clId="{695B875B-7034-4EE3-BA2F-BB6F9E5BC882}" dt="2024-03-01T16:52:42.718" v="53" actId="20577"/>
        <pc:sldMkLst>
          <pc:docMk/>
          <pc:sldMk cId="296569043" sldId="286"/>
        </pc:sldMkLst>
      </pc:sldChg>
      <pc:sldChg chg="modNotesTx">
        <pc:chgData name="Benoît PARTHOENS" userId="9031a2a7-ac8f-49c7-95a7-c1fef42fac6e" providerId="ADAL" clId="{695B875B-7034-4EE3-BA2F-BB6F9E5BC882}" dt="2024-03-01T16:52:48.742" v="54" actId="20577"/>
        <pc:sldMkLst>
          <pc:docMk/>
          <pc:sldMk cId="807434174" sldId="327"/>
        </pc:sldMkLst>
      </pc:sldChg>
      <pc:sldChg chg="del">
        <pc:chgData name="Benoît PARTHOENS" userId="9031a2a7-ac8f-49c7-95a7-c1fef42fac6e" providerId="ADAL" clId="{695B875B-7034-4EE3-BA2F-BB6F9E5BC882}" dt="2024-03-01T16:48:00.540" v="0" actId="47"/>
        <pc:sldMkLst>
          <pc:docMk/>
          <pc:sldMk cId="2033165030" sldId="329"/>
        </pc:sldMkLst>
      </pc:sldChg>
      <pc:sldChg chg="del">
        <pc:chgData name="Benoît PARTHOENS" userId="9031a2a7-ac8f-49c7-95a7-c1fef42fac6e" providerId="ADAL" clId="{695B875B-7034-4EE3-BA2F-BB6F9E5BC882}" dt="2024-03-01T16:51:26.570" v="35" actId="47"/>
        <pc:sldMkLst>
          <pc:docMk/>
          <pc:sldMk cId="4018239882" sldId="330"/>
        </pc:sldMkLst>
      </pc:sldChg>
      <pc:sldChg chg="del">
        <pc:chgData name="Benoît PARTHOENS" userId="9031a2a7-ac8f-49c7-95a7-c1fef42fac6e" providerId="ADAL" clId="{695B875B-7034-4EE3-BA2F-BB6F9E5BC882}" dt="2024-03-01T16:51:28.485" v="36" actId="47"/>
        <pc:sldMkLst>
          <pc:docMk/>
          <pc:sldMk cId="1716697156" sldId="331"/>
        </pc:sldMkLst>
      </pc:sldChg>
      <pc:sldChg chg="del">
        <pc:chgData name="Benoît PARTHOENS" userId="9031a2a7-ac8f-49c7-95a7-c1fef42fac6e" providerId="ADAL" clId="{695B875B-7034-4EE3-BA2F-BB6F9E5BC882}" dt="2024-03-01T16:51:48.052" v="40" actId="47"/>
        <pc:sldMkLst>
          <pc:docMk/>
          <pc:sldMk cId="4057930852" sldId="332"/>
        </pc:sldMkLst>
      </pc:sldChg>
      <pc:sldChg chg="del">
        <pc:chgData name="Benoît PARTHOENS" userId="9031a2a7-ac8f-49c7-95a7-c1fef42fac6e" providerId="ADAL" clId="{695B875B-7034-4EE3-BA2F-BB6F9E5BC882}" dt="2024-03-01T16:51:50.101" v="41" actId="47"/>
        <pc:sldMkLst>
          <pc:docMk/>
          <pc:sldMk cId="3217100759" sldId="333"/>
        </pc:sldMkLst>
      </pc:sldChg>
      <pc:sldChg chg="del">
        <pc:chgData name="Benoît PARTHOENS" userId="9031a2a7-ac8f-49c7-95a7-c1fef42fac6e" providerId="ADAL" clId="{695B875B-7034-4EE3-BA2F-BB6F9E5BC882}" dt="2024-03-01T16:51:53.261" v="42" actId="47"/>
        <pc:sldMkLst>
          <pc:docMk/>
          <pc:sldMk cId="3600725299" sldId="334"/>
        </pc:sldMkLst>
      </pc:sldChg>
      <pc:sldChg chg="del">
        <pc:chgData name="Benoît PARTHOENS" userId="9031a2a7-ac8f-49c7-95a7-c1fef42fac6e" providerId="ADAL" clId="{695B875B-7034-4EE3-BA2F-BB6F9E5BC882}" dt="2024-03-01T16:51:55.339" v="43" actId="47"/>
        <pc:sldMkLst>
          <pc:docMk/>
          <pc:sldMk cId="2770032005" sldId="335"/>
        </pc:sldMkLst>
      </pc:sldChg>
      <pc:sldChg chg="del">
        <pc:chgData name="Benoît PARTHOENS" userId="9031a2a7-ac8f-49c7-95a7-c1fef42fac6e" providerId="ADAL" clId="{695B875B-7034-4EE3-BA2F-BB6F9E5BC882}" dt="2024-03-01T16:52:00.360" v="45" actId="47"/>
        <pc:sldMkLst>
          <pc:docMk/>
          <pc:sldMk cId="3912154585" sldId="337"/>
        </pc:sldMkLst>
      </pc:sldChg>
      <pc:sldChg chg="del">
        <pc:chgData name="Benoît PARTHOENS" userId="9031a2a7-ac8f-49c7-95a7-c1fef42fac6e" providerId="ADAL" clId="{695B875B-7034-4EE3-BA2F-BB6F9E5BC882}" dt="2024-03-01T16:52:03.975" v="46" actId="47"/>
        <pc:sldMkLst>
          <pc:docMk/>
          <pc:sldMk cId="1628157993" sldId="338"/>
        </pc:sldMkLst>
      </pc:sldChg>
      <pc:sldChg chg="del">
        <pc:chgData name="Benoît PARTHOENS" userId="9031a2a7-ac8f-49c7-95a7-c1fef42fac6e" providerId="ADAL" clId="{695B875B-7034-4EE3-BA2F-BB6F9E5BC882}" dt="2024-03-01T16:52:05.860" v="47" actId="47"/>
        <pc:sldMkLst>
          <pc:docMk/>
          <pc:sldMk cId="2228703320" sldId="339"/>
        </pc:sldMkLst>
      </pc:sldChg>
      <pc:sldChg chg="del">
        <pc:chgData name="Benoît PARTHOENS" userId="9031a2a7-ac8f-49c7-95a7-c1fef42fac6e" providerId="ADAL" clId="{695B875B-7034-4EE3-BA2F-BB6F9E5BC882}" dt="2024-03-01T16:51:58.238" v="44" actId="47"/>
        <pc:sldMkLst>
          <pc:docMk/>
          <pc:sldMk cId="1218538702" sldId="340"/>
        </pc:sldMkLst>
      </pc:sldChg>
      <pc:sldChg chg="del">
        <pc:chgData name="Benoît PARTHOENS" userId="9031a2a7-ac8f-49c7-95a7-c1fef42fac6e" providerId="ADAL" clId="{695B875B-7034-4EE3-BA2F-BB6F9E5BC882}" dt="2024-03-01T16:48:02.427" v="1" actId="47"/>
        <pc:sldMkLst>
          <pc:docMk/>
          <pc:sldMk cId="1562965841" sldId="341"/>
        </pc:sldMkLst>
      </pc:sldChg>
      <pc:sldChg chg="del">
        <pc:chgData name="Benoît PARTHOENS" userId="9031a2a7-ac8f-49c7-95a7-c1fef42fac6e" providerId="ADAL" clId="{695B875B-7034-4EE3-BA2F-BB6F9E5BC882}" dt="2024-03-01T16:48:04.619" v="2" actId="47"/>
        <pc:sldMkLst>
          <pc:docMk/>
          <pc:sldMk cId="2019231046" sldId="342"/>
        </pc:sldMkLst>
      </pc:sldChg>
      <pc:sldChg chg="del">
        <pc:chgData name="Benoît PARTHOENS" userId="9031a2a7-ac8f-49c7-95a7-c1fef42fac6e" providerId="ADAL" clId="{695B875B-7034-4EE3-BA2F-BB6F9E5BC882}" dt="2024-03-01T16:48:06.585" v="3" actId="47"/>
        <pc:sldMkLst>
          <pc:docMk/>
          <pc:sldMk cId="1657144604" sldId="343"/>
        </pc:sldMkLst>
      </pc:sldChg>
      <pc:sldChg chg="del">
        <pc:chgData name="Benoît PARTHOENS" userId="9031a2a7-ac8f-49c7-95a7-c1fef42fac6e" providerId="ADAL" clId="{695B875B-7034-4EE3-BA2F-BB6F9E5BC882}" dt="2024-03-01T16:48:08.283" v="4" actId="47"/>
        <pc:sldMkLst>
          <pc:docMk/>
          <pc:sldMk cId="2003798028" sldId="344"/>
        </pc:sldMkLst>
      </pc:sldChg>
      <pc:sldChg chg="del">
        <pc:chgData name="Benoît PARTHOENS" userId="9031a2a7-ac8f-49c7-95a7-c1fef42fac6e" providerId="ADAL" clId="{695B875B-7034-4EE3-BA2F-BB6F9E5BC882}" dt="2024-03-01T16:48:10.217" v="5" actId="47"/>
        <pc:sldMkLst>
          <pc:docMk/>
          <pc:sldMk cId="2986268948" sldId="345"/>
        </pc:sldMkLst>
      </pc:sldChg>
      <pc:sldChg chg="del">
        <pc:chgData name="Benoît PARTHOENS" userId="9031a2a7-ac8f-49c7-95a7-c1fef42fac6e" providerId="ADAL" clId="{695B875B-7034-4EE3-BA2F-BB6F9E5BC882}" dt="2024-03-01T16:51:00.161" v="26" actId="47"/>
        <pc:sldMkLst>
          <pc:docMk/>
          <pc:sldMk cId="2866718382" sldId="346"/>
        </pc:sldMkLst>
      </pc:sldChg>
      <pc:sldChg chg="del">
        <pc:chgData name="Benoît PARTHOENS" userId="9031a2a7-ac8f-49c7-95a7-c1fef42fac6e" providerId="ADAL" clId="{695B875B-7034-4EE3-BA2F-BB6F9E5BC882}" dt="2024-03-01T16:51:02.305" v="27" actId="47"/>
        <pc:sldMkLst>
          <pc:docMk/>
          <pc:sldMk cId="1017257388" sldId="347"/>
        </pc:sldMkLst>
      </pc:sldChg>
      <pc:sldChg chg="del">
        <pc:chgData name="Benoît PARTHOENS" userId="9031a2a7-ac8f-49c7-95a7-c1fef42fac6e" providerId="ADAL" clId="{695B875B-7034-4EE3-BA2F-BB6F9E5BC882}" dt="2024-03-01T16:51:04.611" v="28" actId="47"/>
        <pc:sldMkLst>
          <pc:docMk/>
          <pc:sldMk cId="3957402566" sldId="348"/>
        </pc:sldMkLst>
      </pc:sldChg>
      <pc:sldChg chg="del">
        <pc:chgData name="Benoît PARTHOENS" userId="9031a2a7-ac8f-49c7-95a7-c1fef42fac6e" providerId="ADAL" clId="{695B875B-7034-4EE3-BA2F-BB6F9E5BC882}" dt="2024-03-01T16:51:07.949" v="29" actId="47"/>
        <pc:sldMkLst>
          <pc:docMk/>
          <pc:sldMk cId="1567058851" sldId="349"/>
        </pc:sldMkLst>
      </pc:sldChg>
      <pc:sldChg chg="del">
        <pc:chgData name="Benoît PARTHOENS" userId="9031a2a7-ac8f-49c7-95a7-c1fef42fac6e" providerId="ADAL" clId="{695B875B-7034-4EE3-BA2F-BB6F9E5BC882}" dt="2024-03-01T16:51:10.128" v="30" actId="47"/>
        <pc:sldMkLst>
          <pc:docMk/>
          <pc:sldMk cId="2491767475" sldId="350"/>
        </pc:sldMkLst>
      </pc:sldChg>
      <pc:sldChg chg="del">
        <pc:chgData name="Benoît PARTHOENS" userId="9031a2a7-ac8f-49c7-95a7-c1fef42fac6e" providerId="ADAL" clId="{695B875B-7034-4EE3-BA2F-BB6F9E5BC882}" dt="2024-03-01T16:51:13.136" v="31" actId="47"/>
        <pc:sldMkLst>
          <pc:docMk/>
          <pc:sldMk cId="3909107849" sldId="351"/>
        </pc:sldMkLst>
      </pc:sldChg>
      <pc:sldChg chg="del">
        <pc:chgData name="Benoît PARTHOENS" userId="9031a2a7-ac8f-49c7-95a7-c1fef42fac6e" providerId="ADAL" clId="{695B875B-7034-4EE3-BA2F-BB6F9E5BC882}" dt="2024-03-01T16:51:15.037" v="32" actId="47"/>
        <pc:sldMkLst>
          <pc:docMk/>
          <pc:sldMk cId="2446391494" sldId="352"/>
        </pc:sldMkLst>
      </pc:sldChg>
      <pc:sldChg chg="del">
        <pc:chgData name="Benoît PARTHOENS" userId="9031a2a7-ac8f-49c7-95a7-c1fef42fac6e" providerId="ADAL" clId="{695B875B-7034-4EE3-BA2F-BB6F9E5BC882}" dt="2024-03-01T16:51:17.166" v="33" actId="47"/>
        <pc:sldMkLst>
          <pc:docMk/>
          <pc:sldMk cId="1410266337" sldId="353"/>
        </pc:sldMkLst>
      </pc:sldChg>
      <pc:sldChg chg="del">
        <pc:chgData name="Benoît PARTHOENS" userId="9031a2a7-ac8f-49c7-95a7-c1fef42fac6e" providerId="ADAL" clId="{695B875B-7034-4EE3-BA2F-BB6F9E5BC882}" dt="2024-03-01T16:52:24.785" v="50" actId="47"/>
        <pc:sldMkLst>
          <pc:docMk/>
          <pc:sldMk cId="1176268142" sldId="354"/>
        </pc:sldMkLst>
      </pc:sldChg>
      <pc:sldChg chg="modNotesTx">
        <pc:chgData name="Benoît PARTHOENS" userId="9031a2a7-ac8f-49c7-95a7-c1fef42fac6e" providerId="ADAL" clId="{695B875B-7034-4EE3-BA2F-BB6F9E5BC882}" dt="2024-03-01T16:51:44.112" v="39" actId="20577"/>
        <pc:sldMkLst>
          <pc:docMk/>
          <pc:sldMk cId="142266484" sldId="357"/>
        </pc:sldMkLst>
      </pc:sldChg>
      <pc:sldChg chg="del">
        <pc:chgData name="Benoît PARTHOENS" userId="9031a2a7-ac8f-49c7-95a7-c1fef42fac6e" providerId="ADAL" clId="{695B875B-7034-4EE3-BA2F-BB6F9E5BC882}" dt="2024-03-01T16:52:51.385" v="55" actId="47"/>
        <pc:sldMkLst>
          <pc:docMk/>
          <pc:sldMk cId="68671152" sldId="358"/>
        </pc:sldMkLst>
      </pc:sldChg>
    </pc:docChg>
  </pc:docChgLst>
  <pc:docChgLst>
    <pc:chgData name="Benoît PARTHOENS" userId="9031a2a7-ac8f-49c7-95a7-c1fef42fac6e" providerId="ADAL" clId="{3828ECE3-B41D-47B2-AE5E-21D265B4CA5F}"/>
    <pc:docChg chg="undo custSel addSld modSld modSection">
      <pc:chgData name="Benoît PARTHOENS" userId="9031a2a7-ac8f-49c7-95a7-c1fef42fac6e" providerId="ADAL" clId="{3828ECE3-B41D-47B2-AE5E-21D265B4CA5F}" dt="2022-03-09T11:36:18.711" v="728" actId="20577"/>
      <pc:docMkLst>
        <pc:docMk/>
      </pc:docMkLst>
      <pc:sldChg chg="modNotesTx">
        <pc:chgData name="Benoît PARTHOENS" userId="9031a2a7-ac8f-49c7-95a7-c1fef42fac6e" providerId="ADAL" clId="{3828ECE3-B41D-47B2-AE5E-21D265B4CA5F}" dt="2022-03-09T10:28:01.100" v="607" actId="20577"/>
        <pc:sldMkLst>
          <pc:docMk/>
          <pc:sldMk cId="1390840591" sldId="257"/>
        </pc:sldMkLst>
      </pc:sldChg>
      <pc:sldChg chg="modSp mod">
        <pc:chgData name="Benoît PARTHOENS" userId="9031a2a7-ac8f-49c7-95a7-c1fef42fac6e" providerId="ADAL" clId="{3828ECE3-B41D-47B2-AE5E-21D265B4CA5F}" dt="2022-03-09T10:39:49.587" v="653" actId="1076"/>
        <pc:sldMkLst>
          <pc:docMk/>
          <pc:sldMk cId="79257030" sldId="258"/>
        </pc:sldMkLst>
        <pc:spChg chg="mod">
          <ac:chgData name="Benoît PARTHOENS" userId="9031a2a7-ac8f-49c7-95a7-c1fef42fac6e" providerId="ADAL" clId="{3828ECE3-B41D-47B2-AE5E-21D265B4CA5F}" dt="2022-03-09T10:39:49.587" v="653" actId="1076"/>
          <ac:spMkLst>
            <pc:docMk/>
            <pc:sldMk cId="79257030" sldId="258"/>
            <ac:spMk id="9" creationId="{A46730CC-7CA7-4E36-933F-C895FB7F7B87}"/>
          </ac:spMkLst>
        </pc:spChg>
        <pc:spChg chg="mod">
          <ac:chgData name="Benoît PARTHOENS" userId="9031a2a7-ac8f-49c7-95a7-c1fef42fac6e" providerId="ADAL" clId="{3828ECE3-B41D-47B2-AE5E-21D265B4CA5F}" dt="2022-03-09T10:39:04.131" v="650" actId="1076"/>
          <ac:spMkLst>
            <pc:docMk/>
            <pc:sldMk cId="79257030" sldId="258"/>
            <ac:spMk id="19" creationId="{EFADF949-BE6E-4FB7-BA43-15E4CF080843}"/>
          </ac:spMkLst>
        </pc:spChg>
      </pc:sldChg>
      <pc:sldChg chg="modAnim">
        <pc:chgData name="Benoît PARTHOENS" userId="9031a2a7-ac8f-49c7-95a7-c1fef42fac6e" providerId="ADAL" clId="{3828ECE3-B41D-47B2-AE5E-21D265B4CA5F}" dt="2022-03-09T10:48:39.310" v="654"/>
        <pc:sldMkLst>
          <pc:docMk/>
          <pc:sldMk cId="788428541" sldId="265"/>
        </pc:sldMkLst>
      </pc:sldChg>
      <pc:sldChg chg="modSp mod modNotesTx">
        <pc:chgData name="Benoît PARTHOENS" userId="9031a2a7-ac8f-49c7-95a7-c1fef42fac6e" providerId="ADAL" clId="{3828ECE3-B41D-47B2-AE5E-21D265B4CA5F}" dt="2022-03-09T10:58:22.693" v="661" actId="313"/>
        <pc:sldMkLst>
          <pc:docMk/>
          <pc:sldMk cId="1928757237" sldId="269"/>
        </pc:sldMkLst>
        <pc:spChg chg="mod">
          <ac:chgData name="Benoît PARTHOENS" userId="9031a2a7-ac8f-49c7-95a7-c1fef42fac6e" providerId="ADAL" clId="{3828ECE3-B41D-47B2-AE5E-21D265B4CA5F}" dt="2022-03-09T10:58:22.693" v="661" actId="313"/>
          <ac:spMkLst>
            <pc:docMk/>
            <pc:sldMk cId="1928757237" sldId="269"/>
            <ac:spMk id="3" creationId="{3873CD54-A7C8-42AE-A9EE-A765CBDDC0D7}"/>
          </ac:spMkLst>
        </pc:spChg>
      </pc:sldChg>
      <pc:sldChg chg="modSp mod">
        <pc:chgData name="Benoît PARTHOENS" userId="9031a2a7-ac8f-49c7-95a7-c1fef42fac6e" providerId="ADAL" clId="{3828ECE3-B41D-47B2-AE5E-21D265B4CA5F}" dt="2022-03-09T11:00:01.995" v="665" actId="313"/>
        <pc:sldMkLst>
          <pc:docMk/>
          <pc:sldMk cId="3355934292" sldId="270"/>
        </pc:sldMkLst>
        <pc:spChg chg="mod">
          <ac:chgData name="Benoît PARTHOENS" userId="9031a2a7-ac8f-49c7-95a7-c1fef42fac6e" providerId="ADAL" clId="{3828ECE3-B41D-47B2-AE5E-21D265B4CA5F}" dt="2022-03-09T11:00:01.995" v="665" actId="313"/>
          <ac:spMkLst>
            <pc:docMk/>
            <pc:sldMk cId="3355934292" sldId="270"/>
            <ac:spMk id="3" creationId="{3873CD54-A7C8-42AE-A9EE-A765CBDDC0D7}"/>
          </ac:spMkLst>
        </pc:spChg>
      </pc:sldChg>
      <pc:sldChg chg="modNotesTx">
        <pc:chgData name="Benoît PARTHOENS" userId="9031a2a7-ac8f-49c7-95a7-c1fef42fac6e" providerId="ADAL" clId="{3828ECE3-B41D-47B2-AE5E-21D265B4CA5F}" dt="2022-03-09T11:07:50.041" v="701" actId="20577"/>
        <pc:sldMkLst>
          <pc:docMk/>
          <pc:sldMk cId="738770273" sldId="271"/>
        </pc:sldMkLst>
      </pc:sldChg>
      <pc:sldChg chg="modNotesTx">
        <pc:chgData name="Benoît PARTHOENS" userId="9031a2a7-ac8f-49c7-95a7-c1fef42fac6e" providerId="ADAL" clId="{3828ECE3-B41D-47B2-AE5E-21D265B4CA5F}" dt="2022-03-09T11:25:25.258" v="702" actId="20577"/>
        <pc:sldMkLst>
          <pc:docMk/>
          <pc:sldMk cId="2094004963" sldId="283"/>
        </pc:sldMkLst>
      </pc:sldChg>
      <pc:sldChg chg="modNotesTx">
        <pc:chgData name="Benoît PARTHOENS" userId="9031a2a7-ac8f-49c7-95a7-c1fef42fac6e" providerId="ADAL" clId="{3828ECE3-B41D-47B2-AE5E-21D265B4CA5F}" dt="2022-03-09T10:16:21.191" v="502"/>
        <pc:sldMkLst>
          <pc:docMk/>
          <pc:sldMk cId="1657144604" sldId="343"/>
        </pc:sldMkLst>
      </pc:sldChg>
      <pc:sldChg chg="modNotesTx">
        <pc:chgData name="Benoît PARTHOENS" userId="9031a2a7-ac8f-49c7-95a7-c1fef42fac6e" providerId="ADAL" clId="{3828ECE3-B41D-47B2-AE5E-21D265B4CA5F}" dt="2022-03-09T10:16:53.869" v="507" actId="20577"/>
        <pc:sldMkLst>
          <pc:docMk/>
          <pc:sldMk cId="2003798028" sldId="344"/>
        </pc:sldMkLst>
      </pc:sldChg>
      <pc:sldChg chg="addSp delSp modSp new mod setBg setClrOvrMap">
        <pc:chgData name="Benoît PARTHOENS" userId="9031a2a7-ac8f-49c7-95a7-c1fef42fac6e" providerId="ADAL" clId="{3828ECE3-B41D-47B2-AE5E-21D265B4CA5F}" dt="2022-03-09T11:36:18.711" v="728" actId="20577"/>
        <pc:sldMkLst>
          <pc:docMk/>
          <pc:sldMk cId="68671152" sldId="358"/>
        </pc:sldMkLst>
        <pc:spChg chg="mod">
          <ac:chgData name="Benoît PARTHOENS" userId="9031a2a7-ac8f-49c7-95a7-c1fef42fac6e" providerId="ADAL" clId="{3828ECE3-B41D-47B2-AE5E-21D265B4CA5F}" dt="2022-03-05T14:48:05.779" v="338" actId="26606"/>
          <ac:spMkLst>
            <pc:docMk/>
            <pc:sldMk cId="68671152" sldId="358"/>
            <ac:spMk id="2" creationId="{AB548BD0-3F69-4FF4-9A2E-B559292BD3E7}"/>
          </ac:spMkLst>
        </pc:spChg>
        <pc:spChg chg="mod">
          <ac:chgData name="Benoît PARTHOENS" userId="9031a2a7-ac8f-49c7-95a7-c1fef42fac6e" providerId="ADAL" clId="{3828ECE3-B41D-47B2-AE5E-21D265B4CA5F}" dt="2022-03-09T11:36:18.711" v="728" actId="20577"/>
          <ac:spMkLst>
            <pc:docMk/>
            <pc:sldMk cId="68671152" sldId="358"/>
            <ac:spMk id="3" creationId="{91F8E118-A6D1-417C-AC08-03A4D4067DF0}"/>
          </ac:spMkLst>
        </pc:spChg>
        <pc:spChg chg="mod">
          <ac:chgData name="Benoît PARTHOENS" userId="9031a2a7-ac8f-49c7-95a7-c1fef42fac6e" providerId="ADAL" clId="{3828ECE3-B41D-47B2-AE5E-21D265B4CA5F}" dt="2022-03-05T14:48:05.779" v="338" actId="26606"/>
          <ac:spMkLst>
            <pc:docMk/>
            <pc:sldMk cId="68671152" sldId="358"/>
            <ac:spMk id="4" creationId="{9C1F3EBF-53CA-487C-8810-DDD2F6ADC38F}"/>
          </ac:spMkLst>
        </pc:spChg>
        <pc:spChg chg="add">
          <ac:chgData name="Benoît PARTHOENS" userId="9031a2a7-ac8f-49c7-95a7-c1fef42fac6e" providerId="ADAL" clId="{3828ECE3-B41D-47B2-AE5E-21D265B4CA5F}" dt="2022-03-05T14:48:05.779" v="338" actId="26606"/>
          <ac:spMkLst>
            <pc:docMk/>
            <pc:sldMk cId="68671152" sldId="358"/>
            <ac:spMk id="6" creationId="{EA67B5B4-3A24-436E-B663-1B2EBFF8A0CD}"/>
          </ac:spMkLst>
        </pc:spChg>
        <pc:spChg chg="add">
          <ac:chgData name="Benoît PARTHOENS" userId="9031a2a7-ac8f-49c7-95a7-c1fef42fac6e" providerId="ADAL" clId="{3828ECE3-B41D-47B2-AE5E-21D265B4CA5F}" dt="2022-03-05T14:48:05.779" v="338" actId="26606"/>
          <ac:spMkLst>
            <pc:docMk/>
            <pc:sldMk cId="68671152" sldId="358"/>
            <ac:spMk id="7" creationId="{987FDF89-C993-41F4-A1B8-DBAFF16008A9}"/>
          </ac:spMkLst>
        </pc:spChg>
        <pc:spChg chg="add">
          <ac:chgData name="Benoît PARTHOENS" userId="9031a2a7-ac8f-49c7-95a7-c1fef42fac6e" providerId="ADAL" clId="{3828ECE3-B41D-47B2-AE5E-21D265B4CA5F}" dt="2022-03-05T14:48:05.779" v="338" actId="26606"/>
          <ac:spMkLst>
            <pc:docMk/>
            <pc:sldMk cId="68671152" sldId="358"/>
            <ac:spMk id="8" creationId="{64E585EA-75FD-4025-8270-F66A58A15CDA}"/>
          </ac:spMkLst>
        </pc:spChg>
        <pc:spChg chg="add del">
          <ac:chgData name="Benoît PARTHOENS" userId="9031a2a7-ac8f-49c7-95a7-c1fef42fac6e" providerId="ADAL" clId="{3828ECE3-B41D-47B2-AE5E-21D265B4CA5F}" dt="2022-03-05T14:48:01.904" v="337" actId="26606"/>
          <ac:spMkLst>
            <pc:docMk/>
            <pc:sldMk cId="68671152" sldId="358"/>
            <ac:spMk id="9" creationId="{A7AE9375-4664-4DB2-922D-2782A6E439AC}"/>
          </ac:spMkLst>
        </pc:spChg>
        <pc:spChg chg="add del">
          <ac:chgData name="Benoît PARTHOENS" userId="9031a2a7-ac8f-49c7-95a7-c1fef42fac6e" providerId="ADAL" clId="{3828ECE3-B41D-47B2-AE5E-21D265B4CA5F}" dt="2022-03-05T14:48:01.904" v="337" actId="26606"/>
          <ac:spMkLst>
            <pc:docMk/>
            <pc:sldMk cId="68671152" sldId="358"/>
            <ac:spMk id="13" creationId="{9DD005C1-8C51-42D6-9BEE-B9B83849743D}"/>
          </ac:spMkLst>
        </pc:spChg>
        <pc:cxnChg chg="add del">
          <ac:chgData name="Benoît PARTHOENS" userId="9031a2a7-ac8f-49c7-95a7-c1fef42fac6e" providerId="ADAL" clId="{3828ECE3-B41D-47B2-AE5E-21D265B4CA5F}" dt="2022-03-05T14:48:01.904" v="337" actId="26606"/>
          <ac:cxnSpMkLst>
            <pc:docMk/>
            <pc:sldMk cId="68671152" sldId="358"/>
            <ac:cxnSpMk id="11" creationId="{EE504C98-6397-41C1-A8D8-2D9C4ED307E0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C1CF13-795A-4A48-9CD6-8201AF7D4F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717563C-FB1A-4E44-98E2-96740EA33A18}">
      <dgm:prSet/>
      <dgm:spPr/>
      <dgm:t>
        <a:bodyPr/>
        <a:lstStyle/>
        <a:p>
          <a:r>
            <a:rPr lang="fr-FR" b="1" dirty="0"/>
            <a:t>Motivation</a:t>
          </a:r>
          <a:r>
            <a:rPr lang="fr-FR" dirty="0"/>
            <a:t> : intérêt, élément qui poussent la source du risque à atteindre son objectif</a:t>
          </a:r>
          <a:endParaRPr lang="en-US" dirty="0"/>
        </a:p>
      </dgm:t>
    </dgm:pt>
    <dgm:pt modelId="{EC88737C-8292-4C79-9517-8E6F448CF688}" type="parTrans" cxnId="{F1BD827A-C029-4C9D-BD12-6C136F1C6164}">
      <dgm:prSet/>
      <dgm:spPr/>
      <dgm:t>
        <a:bodyPr/>
        <a:lstStyle/>
        <a:p>
          <a:endParaRPr lang="en-US"/>
        </a:p>
      </dgm:t>
    </dgm:pt>
    <dgm:pt modelId="{BC5236A6-0DB2-4C8C-8733-62201EB22296}" type="sibTrans" cxnId="{F1BD827A-C029-4C9D-BD12-6C136F1C6164}">
      <dgm:prSet/>
      <dgm:spPr/>
      <dgm:t>
        <a:bodyPr/>
        <a:lstStyle/>
        <a:p>
          <a:endParaRPr lang="en-US"/>
        </a:p>
      </dgm:t>
    </dgm:pt>
    <dgm:pt modelId="{7CA30823-79ED-4362-B9CD-AC09A05FB523}">
      <dgm:prSet/>
      <dgm:spPr/>
      <dgm:t>
        <a:bodyPr/>
        <a:lstStyle/>
        <a:p>
          <a:r>
            <a:rPr lang="fr-FR" b="1" dirty="0"/>
            <a:t>Ressources</a:t>
          </a:r>
          <a:r>
            <a:rPr lang="fr-FR" dirty="0"/>
            <a:t> : moyens dont dispose la source du risque (ressource financière, le niveau de compétences cyber, l’outillage, le temps dont l’attaquant dispose pour réaliser l’attaque, </a:t>
          </a:r>
          <a:r>
            <a:rPr lang="fr-FR" dirty="0" err="1"/>
            <a:t>etc</a:t>
          </a:r>
          <a:r>
            <a:rPr lang="fr-FR" dirty="0"/>
            <a:t>).</a:t>
          </a:r>
          <a:endParaRPr lang="en-US" dirty="0"/>
        </a:p>
      </dgm:t>
    </dgm:pt>
    <dgm:pt modelId="{2C4D38BD-C0AB-482F-9E4E-9DD68F9F7D46}" type="parTrans" cxnId="{E5B1995A-FF25-47F2-AE5B-EE21D2BA504E}">
      <dgm:prSet/>
      <dgm:spPr/>
      <dgm:t>
        <a:bodyPr/>
        <a:lstStyle/>
        <a:p>
          <a:endParaRPr lang="en-US"/>
        </a:p>
      </dgm:t>
    </dgm:pt>
    <dgm:pt modelId="{4AF406C1-84E9-4009-933E-2B1BC1A7B693}" type="sibTrans" cxnId="{E5B1995A-FF25-47F2-AE5B-EE21D2BA504E}">
      <dgm:prSet/>
      <dgm:spPr/>
      <dgm:t>
        <a:bodyPr/>
        <a:lstStyle/>
        <a:p>
          <a:endParaRPr lang="en-US"/>
        </a:p>
      </dgm:t>
    </dgm:pt>
    <dgm:pt modelId="{9B79315D-99AB-4802-83E9-C25298DED493}" type="pres">
      <dgm:prSet presAssocID="{BCC1CF13-795A-4A48-9CD6-8201AF7D4FDB}" presName="root" presStyleCnt="0">
        <dgm:presLayoutVars>
          <dgm:dir/>
          <dgm:resizeHandles val="exact"/>
        </dgm:presLayoutVars>
      </dgm:prSet>
      <dgm:spPr/>
    </dgm:pt>
    <dgm:pt modelId="{FFDC476F-C265-4E4D-BFC4-7218DBB7D986}" type="pres">
      <dgm:prSet presAssocID="{4717563C-FB1A-4E44-98E2-96740EA33A18}" presName="compNode" presStyleCnt="0"/>
      <dgm:spPr/>
    </dgm:pt>
    <dgm:pt modelId="{BA4B0BB7-6B01-4D6D-BAFB-90FF6929C62E}" type="pres">
      <dgm:prSet presAssocID="{4717563C-FB1A-4E44-98E2-96740EA33A18}" presName="bgRect" presStyleLbl="bgShp" presStyleIdx="0" presStyleCnt="2"/>
      <dgm:spPr/>
    </dgm:pt>
    <dgm:pt modelId="{4D135FA0-E365-4FE1-9B1F-74E81EB66DA3}" type="pres">
      <dgm:prSet presAssocID="{4717563C-FB1A-4E44-98E2-96740EA33A1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1994537D-09CA-4DC0-A167-46B86B614B13}" type="pres">
      <dgm:prSet presAssocID="{4717563C-FB1A-4E44-98E2-96740EA33A18}" presName="spaceRect" presStyleCnt="0"/>
      <dgm:spPr/>
    </dgm:pt>
    <dgm:pt modelId="{4105EFE0-9AF6-4B0E-8F3F-2C7E00310330}" type="pres">
      <dgm:prSet presAssocID="{4717563C-FB1A-4E44-98E2-96740EA33A18}" presName="parTx" presStyleLbl="revTx" presStyleIdx="0" presStyleCnt="2">
        <dgm:presLayoutVars>
          <dgm:chMax val="0"/>
          <dgm:chPref val="0"/>
        </dgm:presLayoutVars>
      </dgm:prSet>
      <dgm:spPr/>
    </dgm:pt>
    <dgm:pt modelId="{28106A58-FFEC-4689-B911-559EFC828B96}" type="pres">
      <dgm:prSet presAssocID="{BC5236A6-0DB2-4C8C-8733-62201EB22296}" presName="sibTrans" presStyleCnt="0"/>
      <dgm:spPr/>
    </dgm:pt>
    <dgm:pt modelId="{52374319-72EB-4C72-844F-F3FDB70E07B2}" type="pres">
      <dgm:prSet presAssocID="{7CA30823-79ED-4362-B9CD-AC09A05FB523}" presName="compNode" presStyleCnt="0"/>
      <dgm:spPr/>
    </dgm:pt>
    <dgm:pt modelId="{016AAA39-2C75-47D2-876D-5A952A03C6D0}" type="pres">
      <dgm:prSet presAssocID="{7CA30823-79ED-4362-B9CD-AC09A05FB523}" presName="bgRect" presStyleLbl="bgShp" presStyleIdx="1" presStyleCnt="2"/>
      <dgm:spPr/>
    </dgm:pt>
    <dgm:pt modelId="{C76E3151-7B9D-40FB-9291-93196AC9D0F1}" type="pres">
      <dgm:prSet presAssocID="{7CA30823-79ED-4362-B9CD-AC09A05FB52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4B07859-5D13-4FAF-BBFF-81A1090A577B}" type="pres">
      <dgm:prSet presAssocID="{7CA30823-79ED-4362-B9CD-AC09A05FB523}" presName="spaceRect" presStyleCnt="0"/>
      <dgm:spPr/>
    </dgm:pt>
    <dgm:pt modelId="{C304CC04-1B2C-4D60-B770-2FA9602F8094}" type="pres">
      <dgm:prSet presAssocID="{7CA30823-79ED-4362-B9CD-AC09A05FB52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2D45A5A-B441-4585-A5C6-D61B49BB82F4}" type="presOf" srcId="{4717563C-FB1A-4E44-98E2-96740EA33A18}" destId="{4105EFE0-9AF6-4B0E-8F3F-2C7E00310330}" srcOrd="0" destOrd="0" presId="urn:microsoft.com/office/officeart/2018/2/layout/IconVerticalSolidList"/>
    <dgm:cxn modelId="{F1BD827A-C029-4C9D-BD12-6C136F1C6164}" srcId="{BCC1CF13-795A-4A48-9CD6-8201AF7D4FDB}" destId="{4717563C-FB1A-4E44-98E2-96740EA33A18}" srcOrd="0" destOrd="0" parTransId="{EC88737C-8292-4C79-9517-8E6F448CF688}" sibTransId="{BC5236A6-0DB2-4C8C-8733-62201EB22296}"/>
    <dgm:cxn modelId="{E5B1995A-FF25-47F2-AE5B-EE21D2BA504E}" srcId="{BCC1CF13-795A-4A48-9CD6-8201AF7D4FDB}" destId="{7CA30823-79ED-4362-B9CD-AC09A05FB523}" srcOrd="1" destOrd="0" parTransId="{2C4D38BD-C0AB-482F-9E4E-9DD68F9F7D46}" sibTransId="{4AF406C1-84E9-4009-933E-2B1BC1A7B693}"/>
    <dgm:cxn modelId="{69AB61E1-482D-4288-98B1-C86C01FDD473}" type="presOf" srcId="{7CA30823-79ED-4362-B9CD-AC09A05FB523}" destId="{C304CC04-1B2C-4D60-B770-2FA9602F8094}" srcOrd="0" destOrd="0" presId="urn:microsoft.com/office/officeart/2018/2/layout/IconVerticalSolidList"/>
    <dgm:cxn modelId="{91C0BFF2-C488-4C16-831D-B42A88A21C32}" type="presOf" srcId="{BCC1CF13-795A-4A48-9CD6-8201AF7D4FDB}" destId="{9B79315D-99AB-4802-83E9-C25298DED493}" srcOrd="0" destOrd="0" presId="urn:microsoft.com/office/officeart/2018/2/layout/IconVerticalSolidList"/>
    <dgm:cxn modelId="{E92A54B6-4767-4A33-B491-EAB3A7339D34}" type="presParOf" srcId="{9B79315D-99AB-4802-83E9-C25298DED493}" destId="{FFDC476F-C265-4E4D-BFC4-7218DBB7D986}" srcOrd="0" destOrd="0" presId="urn:microsoft.com/office/officeart/2018/2/layout/IconVerticalSolidList"/>
    <dgm:cxn modelId="{97B4DCDB-0F13-4C33-868F-2060A128E7E6}" type="presParOf" srcId="{FFDC476F-C265-4E4D-BFC4-7218DBB7D986}" destId="{BA4B0BB7-6B01-4D6D-BAFB-90FF6929C62E}" srcOrd="0" destOrd="0" presId="urn:microsoft.com/office/officeart/2018/2/layout/IconVerticalSolidList"/>
    <dgm:cxn modelId="{7E7FF049-41B5-452E-81ED-0B4463B554E5}" type="presParOf" srcId="{FFDC476F-C265-4E4D-BFC4-7218DBB7D986}" destId="{4D135FA0-E365-4FE1-9B1F-74E81EB66DA3}" srcOrd="1" destOrd="0" presId="urn:microsoft.com/office/officeart/2018/2/layout/IconVerticalSolidList"/>
    <dgm:cxn modelId="{9DBDD848-4C95-43AD-BA77-04833E35149B}" type="presParOf" srcId="{FFDC476F-C265-4E4D-BFC4-7218DBB7D986}" destId="{1994537D-09CA-4DC0-A167-46B86B614B13}" srcOrd="2" destOrd="0" presId="urn:microsoft.com/office/officeart/2018/2/layout/IconVerticalSolidList"/>
    <dgm:cxn modelId="{7678FC79-E91B-4F60-8E3E-9B1003B885B7}" type="presParOf" srcId="{FFDC476F-C265-4E4D-BFC4-7218DBB7D986}" destId="{4105EFE0-9AF6-4B0E-8F3F-2C7E00310330}" srcOrd="3" destOrd="0" presId="urn:microsoft.com/office/officeart/2018/2/layout/IconVerticalSolidList"/>
    <dgm:cxn modelId="{F588EAF0-C4DF-48D8-A460-73EEE81FE07F}" type="presParOf" srcId="{9B79315D-99AB-4802-83E9-C25298DED493}" destId="{28106A58-FFEC-4689-B911-559EFC828B96}" srcOrd="1" destOrd="0" presId="urn:microsoft.com/office/officeart/2018/2/layout/IconVerticalSolidList"/>
    <dgm:cxn modelId="{E50221C9-8FA1-4EB5-8E1A-B9550BAD086D}" type="presParOf" srcId="{9B79315D-99AB-4802-83E9-C25298DED493}" destId="{52374319-72EB-4C72-844F-F3FDB70E07B2}" srcOrd="2" destOrd="0" presId="urn:microsoft.com/office/officeart/2018/2/layout/IconVerticalSolidList"/>
    <dgm:cxn modelId="{EFFC2577-3191-4E63-B095-F05A3829C21E}" type="presParOf" srcId="{52374319-72EB-4C72-844F-F3FDB70E07B2}" destId="{016AAA39-2C75-47D2-876D-5A952A03C6D0}" srcOrd="0" destOrd="0" presId="urn:microsoft.com/office/officeart/2018/2/layout/IconVerticalSolidList"/>
    <dgm:cxn modelId="{CDB19675-0C87-4FFD-BC3E-649110AE1951}" type="presParOf" srcId="{52374319-72EB-4C72-844F-F3FDB70E07B2}" destId="{C76E3151-7B9D-40FB-9291-93196AC9D0F1}" srcOrd="1" destOrd="0" presId="urn:microsoft.com/office/officeart/2018/2/layout/IconVerticalSolidList"/>
    <dgm:cxn modelId="{CC7536A7-E2F9-44F3-824D-5834784C2A81}" type="presParOf" srcId="{52374319-72EB-4C72-844F-F3FDB70E07B2}" destId="{54B07859-5D13-4FAF-BBFF-81A1090A577B}" srcOrd="2" destOrd="0" presId="urn:microsoft.com/office/officeart/2018/2/layout/IconVerticalSolidList"/>
    <dgm:cxn modelId="{71BE3ABB-99E3-4452-AB29-BCDD7B214B3B}" type="presParOf" srcId="{52374319-72EB-4C72-844F-F3FDB70E07B2}" destId="{C304CC04-1B2C-4D60-B770-2FA9602F80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B0BB7-6B01-4D6D-BAFB-90FF6929C62E}">
      <dsp:nvSpPr>
        <dsp:cNvPr id="0" name=""/>
        <dsp:cNvSpPr/>
      </dsp:nvSpPr>
      <dsp:spPr>
        <a:xfrm>
          <a:off x="0" y="708097"/>
          <a:ext cx="105156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35FA0-E365-4FE1-9B1F-74E81EB66DA3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5EFE0-9AF6-4B0E-8F3F-2C7E00310330}">
      <dsp:nvSpPr>
        <dsp:cNvPr id="0" name=""/>
        <dsp:cNvSpPr/>
      </dsp:nvSpPr>
      <dsp:spPr>
        <a:xfrm>
          <a:off x="1509882" y="708097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Motivation</a:t>
          </a:r>
          <a:r>
            <a:rPr lang="fr-FR" sz="2400" kern="1200" dirty="0"/>
            <a:t> : intérêt, élément qui poussent la source du risque à atteindre son objectif</a:t>
          </a:r>
          <a:endParaRPr lang="en-US" sz="2400" kern="1200" dirty="0"/>
        </a:p>
      </dsp:txBody>
      <dsp:txXfrm>
        <a:off x="1509882" y="708097"/>
        <a:ext cx="9005717" cy="1307257"/>
      </dsp:txXfrm>
    </dsp:sp>
    <dsp:sp modelId="{016AAA39-2C75-47D2-876D-5A952A03C6D0}">
      <dsp:nvSpPr>
        <dsp:cNvPr id="0" name=""/>
        <dsp:cNvSpPr/>
      </dsp:nvSpPr>
      <dsp:spPr>
        <a:xfrm>
          <a:off x="0" y="2342169"/>
          <a:ext cx="105156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E3151-7B9D-40FB-9291-93196AC9D0F1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4CC04-1B2C-4D60-B770-2FA9602F8094}">
      <dsp:nvSpPr>
        <dsp:cNvPr id="0" name=""/>
        <dsp:cNvSpPr/>
      </dsp:nvSpPr>
      <dsp:spPr>
        <a:xfrm>
          <a:off x="1509882" y="2342169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Ressources</a:t>
          </a:r>
          <a:r>
            <a:rPr lang="fr-FR" sz="2400" kern="1200" dirty="0"/>
            <a:t> : moyens dont dispose la source du risque (ressource financière, le niveau de compétences cyber, l’outillage, le temps dont l’attaquant dispose pour réaliser l’attaque, </a:t>
          </a:r>
          <a:r>
            <a:rPr lang="fr-FR" sz="2400" kern="1200" dirty="0" err="1"/>
            <a:t>etc</a:t>
          </a:r>
          <a:r>
            <a:rPr lang="fr-FR" sz="2400" kern="1200" dirty="0"/>
            <a:t>).</a:t>
          </a:r>
          <a:endParaRPr lang="en-US" sz="2400" kern="1200" dirty="0"/>
        </a:p>
      </dsp:txBody>
      <dsp:txXfrm>
        <a:off x="1509882" y="2342169"/>
        <a:ext cx="9005717" cy="1307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88E0C-7179-4481-ABB1-C1C4534B4C0D}" type="datetimeFigureOut">
              <a:rPr lang="fr-BE" smtClean="0"/>
              <a:t>01-03-24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BB3DE-8A19-4B7E-AC1E-98F0F2A0779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298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6432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02147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0761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7363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6983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50546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5874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8711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4022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2560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796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4030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7685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59054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36219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29929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4086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6303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06021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2111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4321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67151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768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ECF5D-E850-48D6-BD36-B19CF7849DE7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04800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4808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79694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2591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010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30488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BB3DE-8A19-4B7E-AC1E-98F0F2A0779A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9665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76B111-CBFE-4136-A6A4-A4310C9F4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CFE8BBB-301F-450A-A76B-8A5F4B549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A4208D-FC7C-4331-8E91-983798F8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61F-6E22-4C6D-80E6-6B5FC57CEF6F}" type="datetime1">
              <a:rPr lang="fr-BE" smtClean="0"/>
              <a:t>01-03-24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90BF1C-519E-44E3-8FD1-39F8065E4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28391D-FEE6-45CD-A80E-6D34D5A6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7014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7CF2E3-5699-4EF5-96F8-0952F3AD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D8D862-93C8-4BE7-ADCB-C7D2CA185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28CE4A-8AC4-4331-A9E8-86A296FF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6913-4911-4961-8C35-7A0BACAE5AF6}" type="datetime1">
              <a:rPr lang="fr-BE" smtClean="0"/>
              <a:t>01-03-24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FF228D-1D5B-4549-851D-5C524B446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6509F3-7119-489C-A75D-FEE9758D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2569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44B8D0C-2DF8-4330-A40A-2FD87E1FF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387B50-0129-4D4F-82BA-F27DB4FC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490F0A-73AF-40E7-83F6-6C653D26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C9A90-375C-4CD7-8905-6ECB0208815D}" type="datetime1">
              <a:rPr lang="fr-BE" smtClean="0"/>
              <a:t>01-03-24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950425-64D2-484F-8FD6-9FAD424F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758697-9FE5-4460-96AF-C9EC9458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797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A42B8B-2562-47E8-A4B0-7EDCCA87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4A69A4-3484-4713-B862-9C823E35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D87361-D5F9-4FF1-9733-BDBCA0A5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17A1-E158-450B-839D-03877675BA82}" type="datetime1">
              <a:rPr lang="fr-BE" smtClean="0"/>
              <a:t>01-03-24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AE9F3-7347-4437-A478-348E4EDD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11BA2C-7C65-4FFF-901E-AB13EC1A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6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86C49-740E-4C28-B43A-2AA46A38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CEF8E9-FB4D-479E-BDB6-253F5D0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3BA25F-5CAB-4D95-B572-F45F3F781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6FF56-4F5A-4908-AF92-7B543276C6B4}" type="datetime1">
              <a:rPr lang="fr-BE" smtClean="0"/>
              <a:t>01-03-24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13A1E7-6FE9-4A88-ABBA-CFF1377F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775062-F7D6-44CB-8E20-41B12114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038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B7E538-5CA8-456A-A3FC-9E2397E9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A5CD01-FD48-41F8-AEA0-3215B2F37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B4B995-43DA-4CF0-9D37-19537E97A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54F474-5876-4243-9858-8FA06B47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971CC-1204-46C0-B581-042037F40048}" type="datetime1">
              <a:rPr lang="fr-BE" smtClean="0"/>
              <a:t>01-03-24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DAEEEB-4CAE-4C3E-BF9E-C33AFE98E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226A04-9614-4CE4-9083-5EA96C04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4944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55E55-E47E-49D4-B0FD-D80B8360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C17DE9-9226-47C3-87AC-567564687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FC2069-1E9A-4E81-98ED-24766EC5F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CABFF9-9548-4DD4-9C3D-CBADF1315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6A6EA8E-2C90-4C17-A6EC-B4E006B92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9B40324-D909-43E8-A140-39BCED8E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394E-E7CB-496F-881A-888CC984F1C4}" type="datetime1">
              <a:rPr lang="fr-BE" smtClean="0"/>
              <a:t>01-03-24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4997EAB-21FB-4273-87F8-B6979422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0911CE-320F-4BE8-9C41-9B9C158A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582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C3834-7883-4935-8FF2-ECFE1CDD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21F83F-AE2A-470F-B100-96C3556D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5179-F00D-4E39-B6CD-FEE663ECA758}" type="datetime1">
              <a:rPr lang="fr-BE" smtClean="0"/>
              <a:t>01-03-24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42E9AE-AF07-4F1A-ABBB-0F7B51AB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BC9284-30D8-428F-AEAB-D59DBB3C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693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DCA3BF-1113-4DFF-8CA8-A22960EBA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72D3-F0A0-441A-B8E6-0E58BECB21D0}" type="datetime1">
              <a:rPr lang="fr-BE" smtClean="0"/>
              <a:t>01-03-24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BAE1DC-020E-46D6-8F63-DE395CD7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FC108C-B88C-4204-A11F-47BA5B4A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207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51B5BA-C30A-4D54-BC12-36840507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79F79-9C0F-4A0B-BC14-1FF5B54D5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56C4ED-D62D-4E35-B934-9F0587BA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707B36-2C99-4F59-9136-19A8EFF1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5D1FB-24BC-4C85-A728-E9337BCFCE8E}" type="datetime1">
              <a:rPr lang="fr-BE" smtClean="0"/>
              <a:t>01-03-24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B99FEA-2D1F-45FB-9EE4-AD7A4A04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2E6BC7-A7ED-4CDD-BC68-0F3BB6328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4948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5EE9F-F0CC-43EF-A804-8B87CA16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89ECAC3-8DDF-4FE5-9096-D75EAA0B0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1B4460-2B66-40F7-BF9A-D7A396750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38D8E6-D3A7-4358-91F9-8C0C91BB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FE4C-B5E3-4F42-B294-8466954B38BD}" type="datetime1">
              <a:rPr lang="fr-BE" smtClean="0"/>
              <a:t>01-03-24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5344B4-DB1D-4719-864A-AF30FD83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3E4F3F-B9B8-4281-9A92-51B967F3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9608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9245818-9E29-4A1F-B367-0E47B330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402094-A79A-4C11-A8C9-241DDDAB5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F117FF-9993-4DEA-B47C-D96100FF2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183E6-A6C7-4928-B471-0483FF577F78}" type="datetime1">
              <a:rPr lang="fr-BE" smtClean="0"/>
              <a:t>01-03-24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ECE3E1-D893-49A4-B86C-1597AA0C7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82ACB3-5BD7-4C97-8984-7C443F0D2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6CA9C-C63E-40CF-9BCC-0F33DF76A36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504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package" Target="../embeddings/Microsoft_Excel_Worksheet.xlsx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20minutes.fr/monde/2937335-20201221-finlande-cyberattaque-contre-hopital-psychiatrique-choque-pays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20minutes.fr/high-tech/2932951-20201215-un-dangereux-malware-derobe-les-mots-de-passe-des-utilisateu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20minutes.fr/high-tech/2931807-20201214-etats-unis-quoi-histoire-cyberattaque-touche-gouvernement" TargetMode="External"/><Relationship Id="rId5" Type="http://schemas.openxmlformats.org/officeDocument/2006/relationships/hyperlink" Target="https://www.20minutes.fr/sante/2929275-20201210-coronavirus-pourquoi-hackers-prennent-donnees-concernant-vaccin" TargetMode="External"/><Relationship Id="rId4" Type="http://schemas.openxmlformats.org/officeDocument/2006/relationships/image" Target="../media/image4.svg"/><Relationship Id="rId9" Type="http://schemas.openxmlformats.org/officeDocument/2006/relationships/hyperlink" Target="https://www.20minutes.fr/monde/2807783-20200625-etats-unis-anonymous-publie-269-go-donnees-appartenant-forces-ordr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>
            <a:extLst>
              <a:ext uri="{FF2B5EF4-FFF2-40B4-BE49-F238E27FC236}">
                <a16:creationId xmlns:a16="http://schemas.microsoft.com/office/drawing/2014/main" id="{C1C05088-C231-4401-BD15-33392E49C3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8F22E5-F366-4508-A753-29FDDDE5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>
                <a:solidFill>
                  <a:srgbClr val="FFFFFF"/>
                </a:solidFill>
              </a:rPr>
              <a:t>Sources du risque</a:t>
            </a:r>
            <a:endParaRPr lang="fr-BE" sz="520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1E9D8F-CE03-4D28-81AB-BA6A70BA6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fr-B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9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B99DA-21A8-46F9-B4E0-B92844E3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Profils attaquants : </a:t>
            </a:r>
            <a:r>
              <a:rPr lang="fr-BE">
                <a:solidFill>
                  <a:srgbClr val="FFFFFF"/>
                </a:solidFill>
              </a:rPr>
              <a:t>officine spécialisée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3CD54-A7C8-42AE-A9EE-A765CBDDC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8750" y="1596005"/>
            <a:ext cx="6906491" cy="4083433"/>
          </a:xfrm>
        </p:spPr>
        <p:txBody>
          <a:bodyPr anchor="ctr">
            <a:normAutofit/>
          </a:bodyPr>
          <a:lstStyle/>
          <a:p>
            <a:pPr lvl="1"/>
            <a:r>
              <a:rPr lang="fr-BE" dirty="0"/>
              <a:t>Création d’outils et kit d’attaques</a:t>
            </a:r>
          </a:p>
          <a:p>
            <a:pPr lvl="1"/>
            <a:r>
              <a:rPr lang="fr-BE" dirty="0"/>
              <a:t>Gain financier</a:t>
            </a:r>
          </a:p>
          <a:p>
            <a:pPr lvl="1"/>
            <a:r>
              <a:rPr lang="fr-BE" dirty="0"/>
              <a:t>Capacités informatiques élevées</a:t>
            </a:r>
          </a:p>
          <a:p>
            <a:pPr lvl="1"/>
            <a:r>
              <a:rPr lang="fr-BE" dirty="0"/>
              <a:t>Esprit de défi</a:t>
            </a: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473692-18B2-4C90-85D2-E015197F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10</a:t>
            </a:fld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4A2ABD-82AD-42FC-B114-C6D7A8AD99FC}"/>
              </a:ext>
            </a:extLst>
          </p:cNvPr>
          <p:cNvSpPr txBox="1"/>
          <p:nvPr/>
        </p:nvSpPr>
        <p:spPr>
          <a:xfrm>
            <a:off x="5423488" y="1034340"/>
            <a:ext cx="656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« </a:t>
            </a:r>
            <a:r>
              <a:rPr lang="fr-BE" sz="3600" dirty="0" err="1"/>
              <a:t>Cybermercenaire</a:t>
            </a:r>
            <a:r>
              <a:rPr lang="fr-BE" sz="36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73877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B99DA-21A8-46F9-B4E0-B92844E3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Profils attaquants : </a:t>
            </a:r>
            <a:r>
              <a:rPr lang="fr-BE">
                <a:solidFill>
                  <a:srgbClr val="FFFFFF"/>
                </a:solidFill>
              </a:rPr>
              <a:t>amateur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3CD54-A7C8-42AE-A9EE-A765CBDDC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8750" y="1657183"/>
            <a:ext cx="6906491" cy="3721484"/>
          </a:xfrm>
        </p:spPr>
        <p:txBody>
          <a:bodyPr anchor="ctr">
            <a:normAutofit/>
          </a:bodyPr>
          <a:lstStyle/>
          <a:p>
            <a:pPr lvl="1"/>
            <a:r>
              <a:rPr lang="fr-BE" dirty="0"/>
              <a:t>Attaque basique</a:t>
            </a:r>
          </a:p>
          <a:p>
            <a:pPr lvl="1"/>
            <a:r>
              <a:rPr lang="fr-BE" dirty="0"/>
              <a:t>Utilisation de kits d’attaques</a:t>
            </a:r>
          </a:p>
          <a:p>
            <a:pPr lvl="1"/>
            <a:r>
              <a:rPr lang="fr-BE" dirty="0"/>
              <a:t>Bonnes connaissances en informatique</a:t>
            </a:r>
          </a:p>
          <a:p>
            <a:pPr lvl="1"/>
            <a:r>
              <a:rPr lang="fr-BE" dirty="0"/>
              <a:t>Reconnaissance sociale, amusement, défi</a:t>
            </a: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29A6B1-65D5-4E82-B781-5599E375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11</a:t>
            </a:fld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466A788-6E07-4DFE-BB06-7900B058036D}"/>
              </a:ext>
            </a:extLst>
          </p:cNvPr>
          <p:cNvSpPr txBox="1"/>
          <p:nvPr/>
        </p:nvSpPr>
        <p:spPr>
          <a:xfrm>
            <a:off x="5423488" y="1034340"/>
            <a:ext cx="656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Hacker « script-</a:t>
            </a:r>
            <a:r>
              <a:rPr lang="fr-BE" sz="3600" dirty="0" err="1"/>
              <a:t>kiddies</a:t>
            </a:r>
            <a:r>
              <a:rPr lang="fr-BE" sz="3600" dirty="0"/>
              <a:t> »</a:t>
            </a:r>
          </a:p>
        </p:txBody>
      </p:sp>
    </p:spTree>
    <p:extLst>
      <p:ext uri="{BB962C8B-B14F-4D97-AF65-F5344CB8AC3E}">
        <p14:creationId xmlns:p14="http://schemas.microsoft.com/office/powerpoint/2010/main" val="102735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B99DA-21A8-46F9-B4E0-B92844E3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Profils attaquants : </a:t>
            </a:r>
            <a:r>
              <a:rPr lang="fr-BE">
                <a:solidFill>
                  <a:srgbClr val="FFFFFF"/>
                </a:solidFill>
              </a:rPr>
              <a:t>vengeur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3CD54-A7C8-42AE-A9EE-A765CBDDC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675" y="1860058"/>
            <a:ext cx="6906491" cy="3721484"/>
          </a:xfrm>
        </p:spPr>
        <p:txBody>
          <a:bodyPr anchor="ctr">
            <a:normAutofit/>
          </a:bodyPr>
          <a:lstStyle/>
          <a:p>
            <a:r>
              <a:rPr lang="fr-BE" sz="2400" dirty="0"/>
              <a:t>Esprit de vengeance (salarié licencié, prestataire mécontent, …)</a:t>
            </a:r>
          </a:p>
          <a:p>
            <a:r>
              <a:rPr lang="fr-BE" sz="2400" dirty="0"/>
              <a:t>Détermination</a:t>
            </a:r>
          </a:p>
          <a:p>
            <a:r>
              <a:rPr lang="fr-BE" sz="2400" dirty="0"/>
              <a:t>Connaissance interne des systèmes et processus</a:t>
            </a: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2EA520-FC21-445F-8F30-398B2ADD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12</a:t>
            </a:fld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3228EC-181D-4CB5-98AD-335EC10380F9}"/>
              </a:ext>
            </a:extLst>
          </p:cNvPr>
          <p:cNvSpPr txBox="1"/>
          <p:nvPr/>
        </p:nvSpPr>
        <p:spPr>
          <a:xfrm>
            <a:off x="5423489" y="1034340"/>
            <a:ext cx="247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Vengeur</a:t>
            </a:r>
          </a:p>
        </p:txBody>
      </p:sp>
    </p:spTree>
    <p:extLst>
      <p:ext uri="{BB962C8B-B14F-4D97-AF65-F5344CB8AC3E}">
        <p14:creationId xmlns:p14="http://schemas.microsoft.com/office/powerpoint/2010/main" val="418061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B99DA-21A8-46F9-B4E0-B92844E3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Profils attaquants : </a:t>
            </a:r>
            <a:r>
              <a:rPr lang="fr-BE">
                <a:solidFill>
                  <a:srgbClr val="FFFFFF"/>
                </a:solidFill>
              </a:rPr>
              <a:t>malveillant pathologique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3CD54-A7C8-42AE-A9EE-A765CBDDC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661" y="1934970"/>
            <a:ext cx="6906491" cy="2562225"/>
          </a:xfrm>
        </p:spPr>
        <p:txBody>
          <a:bodyPr anchor="ctr">
            <a:normAutofit/>
          </a:bodyPr>
          <a:lstStyle/>
          <a:p>
            <a:r>
              <a:rPr lang="fr-FR" sz="2400" dirty="0"/>
              <a:t>U</a:t>
            </a:r>
            <a:r>
              <a:rPr lang="fr-BE" sz="2400" dirty="0" err="1"/>
              <a:t>tilisation</a:t>
            </a:r>
            <a:r>
              <a:rPr lang="fr-BE" sz="2400" dirty="0"/>
              <a:t> de kits d’attaques ou sous-traite</a:t>
            </a:r>
          </a:p>
          <a:p>
            <a:r>
              <a:rPr lang="fr-BE" sz="2400" dirty="0"/>
              <a:t>Motivations d’ordre pathologique ou opportuniste</a:t>
            </a:r>
          </a:p>
          <a:p>
            <a:r>
              <a:rPr lang="fr-BE" sz="2400" dirty="0"/>
              <a:t>Parfois appât du gain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666681-5C22-419C-B529-A4440E44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13</a:t>
            </a:fld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BD527BB-99E9-48B7-B237-03799374CC58}"/>
              </a:ext>
            </a:extLst>
          </p:cNvPr>
          <p:cNvSpPr txBox="1"/>
          <p:nvPr/>
        </p:nvSpPr>
        <p:spPr>
          <a:xfrm>
            <a:off x="5423489" y="1034340"/>
            <a:ext cx="494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Malveillant pathologique</a:t>
            </a:r>
          </a:p>
        </p:txBody>
      </p:sp>
    </p:spTree>
    <p:extLst>
      <p:ext uri="{BB962C8B-B14F-4D97-AF65-F5344CB8AC3E}">
        <p14:creationId xmlns:p14="http://schemas.microsoft.com/office/powerpoint/2010/main" val="3407057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06A441-3DA4-413C-B5D4-70F41256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pPr algn="ctr"/>
            <a:r>
              <a:rPr lang="fr-FR" sz="3700" dirty="0"/>
              <a:t>Objectif visé : Espionnage</a:t>
            </a:r>
            <a:endParaRPr lang="fr-BE" sz="3700" dirty="0"/>
          </a:p>
        </p:txBody>
      </p:sp>
      <p:grpSp>
        <p:nvGrpSpPr>
          <p:cNvPr id="1034" name="Group 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6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29AFA5-484F-4FE1-8AE6-75A9306EA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fr-BE" sz="2000"/>
              <a:t>Opération de renseignement (étatique, économique). </a:t>
            </a:r>
          </a:p>
          <a:p>
            <a:pPr lvl="1"/>
            <a:r>
              <a:rPr lang="fr-BE" sz="2000"/>
              <a:t>Attaque durable et discrète</a:t>
            </a:r>
          </a:p>
          <a:p>
            <a:pPr lvl="1"/>
            <a:r>
              <a:rPr lang="fr-BE" sz="2000"/>
              <a:t>Cibles privilégiées : armement, aéronautique, spatial, pharmaceutique, énergie, …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5FE946CC-D348-44AA-A470-E11B4D891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" r="4" b="1427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8F018D-5BE6-4905-8888-014746C8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25133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06A441-3DA4-413C-B5D4-70F41256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547910"/>
            <a:ext cx="4560584" cy="1436338"/>
          </a:xfrm>
        </p:spPr>
        <p:txBody>
          <a:bodyPr anchor="ctr">
            <a:noAutofit/>
          </a:bodyPr>
          <a:lstStyle/>
          <a:p>
            <a:pPr algn="ctr"/>
            <a:r>
              <a:rPr lang="fr-FR" sz="3600" dirty="0"/>
              <a:t>Objectif visé : </a:t>
            </a:r>
            <a:r>
              <a:rPr lang="fr-FR" sz="3600" dirty="0" err="1"/>
              <a:t>Prépositionnement</a:t>
            </a:r>
            <a:r>
              <a:rPr lang="fr-FR" sz="3600" dirty="0"/>
              <a:t> stratégique</a:t>
            </a:r>
            <a:endParaRPr lang="fr-BE" sz="3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29AFA5-484F-4FE1-8AE6-75A9306EA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fr-BE" sz="2000"/>
              <a:t>Attaque sur le long terme</a:t>
            </a:r>
          </a:p>
          <a:p>
            <a:r>
              <a:rPr lang="fr-BE" sz="2000"/>
              <a:t>Finalité non établie</a:t>
            </a:r>
          </a:p>
          <a:p>
            <a:r>
              <a:rPr lang="fr-BE" sz="2000"/>
              <a:t>Compromission de réseaux, infiltration des sites « web », constitutions de bots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fficher l’image source">
            <a:extLst>
              <a:ext uri="{FF2B5EF4-FFF2-40B4-BE49-F238E27FC236}">
                <a16:creationId xmlns:a16="http://schemas.microsoft.com/office/drawing/2014/main" id="{A11044A0-A02E-4B4E-B4C5-A25A00CA1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" r="4" b="1427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2795EC-7871-4752-8447-C603DAFC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197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7BE835-6DE8-4949-A903-D2522DEF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pPr algn="ctr"/>
            <a:r>
              <a:rPr lang="fr-FR" sz="3700" dirty="0"/>
              <a:t>Objectif visé : Influence</a:t>
            </a:r>
            <a:endParaRPr lang="fr-BE" sz="3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FD43D8-8639-4B6A-AA27-AA2DFD07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fr-BE" sz="2000"/>
              <a:t>Déstabilisation ou modification des perceptions</a:t>
            </a:r>
          </a:p>
          <a:p>
            <a:r>
              <a:rPr lang="fr-BE" sz="2000"/>
              <a:t>Diffusion de fausses informations</a:t>
            </a:r>
          </a:p>
          <a:p>
            <a:pPr lvl="1"/>
            <a:r>
              <a:rPr lang="fr-BE" sz="2000"/>
              <a:t>Mobilisation de leader d’opinion</a:t>
            </a:r>
          </a:p>
          <a:p>
            <a:pPr lvl="1"/>
            <a:r>
              <a:rPr lang="fr-BE" sz="2000"/>
              <a:t>Destruction de réputation</a:t>
            </a:r>
          </a:p>
          <a:p>
            <a:r>
              <a:rPr lang="fr-BE" sz="2000"/>
              <a:t>Divulgation d’informations confidentielles</a:t>
            </a:r>
          </a:p>
          <a:p>
            <a:r>
              <a:rPr lang="fr-BE" sz="2000"/>
              <a:t>Dégradation de l’image d’une organisation ou d’un état</a:t>
            </a:r>
          </a:p>
          <a:p>
            <a:endParaRPr lang="fr-BE" sz="2000"/>
          </a:p>
          <a:p>
            <a:pPr lvl="1"/>
            <a:endParaRPr lang="fr-BE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fficher l’image source">
            <a:extLst>
              <a:ext uri="{FF2B5EF4-FFF2-40B4-BE49-F238E27FC236}">
                <a16:creationId xmlns:a16="http://schemas.microsoft.com/office/drawing/2014/main" id="{AAFB68E5-FCB2-4774-8E7F-64307C92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" r="4" b="1427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F4D736-6F2A-4F9D-BC13-28BB75D1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064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7BE835-6DE8-4949-A903-D2522DEF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pPr algn="ctr"/>
            <a:r>
              <a:rPr lang="fr-FR" sz="3700" dirty="0"/>
              <a:t>Objectif visé : Entrave au fonctionnement</a:t>
            </a:r>
            <a:endParaRPr lang="fr-BE" sz="3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FD43D8-8639-4B6A-AA27-AA2DFD07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fr-BE" sz="2000"/>
              <a:t>Opération de sabotage</a:t>
            </a:r>
          </a:p>
          <a:p>
            <a:pPr lvl="1"/>
            <a:r>
              <a:rPr lang="fr-BE" sz="2000"/>
              <a:t>Indisponibilité d’une ressource numérique (site web, documents, …)</a:t>
            </a:r>
          </a:p>
          <a:p>
            <a:pPr lvl="1"/>
            <a:r>
              <a:rPr lang="fr-BE" sz="2000"/>
              <a:t>Indisponibilité d’une installation physique</a:t>
            </a:r>
          </a:p>
          <a:p>
            <a:pPr lvl="1"/>
            <a:r>
              <a:rPr lang="fr-BE" sz="2000"/>
              <a:t>DDoS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fficher l’image source">
            <a:extLst>
              <a:ext uri="{FF2B5EF4-FFF2-40B4-BE49-F238E27FC236}">
                <a16:creationId xmlns:a16="http://schemas.microsoft.com/office/drawing/2014/main" id="{0905D027-A0FA-45D0-ABF1-9F745D027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" r="4" b="1427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48AC41-DD3D-4BDE-8FA8-8877FD6C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53207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688D65-9C85-41F9-9BF2-2E8FCC48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pPr algn="ctr"/>
            <a:r>
              <a:rPr lang="fr-FR" sz="3700" dirty="0"/>
              <a:t>Objectif visé : Lucratif</a:t>
            </a:r>
            <a:endParaRPr lang="fr-BE" sz="3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8D232B-CEBE-4094-BEF7-CDE2EE8C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fr-BE" sz="1700"/>
              <a:t>Gain financier</a:t>
            </a:r>
          </a:p>
          <a:p>
            <a:pPr lvl="1"/>
            <a:r>
              <a:rPr lang="fr-BE" sz="1700"/>
              <a:t>Direct ou indirect. </a:t>
            </a:r>
          </a:p>
          <a:p>
            <a:pPr lvl="1"/>
            <a:r>
              <a:rPr lang="fr-BE" sz="1700"/>
              <a:t>Liée au crime organisé</a:t>
            </a:r>
          </a:p>
          <a:p>
            <a:pPr lvl="2"/>
            <a:r>
              <a:rPr lang="fr-BE" sz="1700"/>
              <a:t>Escroquerie sur Internet, blanchiment d’argent, extorsion ou détournement d’argent, manipulation de marchés financiers, falsification de documents administratifs, usurpation d’identité, etc. </a:t>
            </a:r>
          </a:p>
          <a:p>
            <a:r>
              <a:rPr lang="fr-BE" sz="1700"/>
              <a:t>Mode opératoire pouvant relever des catégories ci-dessus (espionnage et vol de données, rançongiciel pour neutraliser une activité)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fficher l’image source">
            <a:extLst>
              <a:ext uri="{FF2B5EF4-FFF2-40B4-BE49-F238E27FC236}">
                <a16:creationId xmlns:a16="http://schemas.microsoft.com/office/drawing/2014/main" id="{91C1106A-190C-4751-9ED7-F58B189C2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" r="4" b="1427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53CFA1-A37C-42AB-9E18-B97ADBB4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9333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FF0895-DA88-4771-A336-ABECA2D1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pPr algn="ctr"/>
            <a:r>
              <a:rPr lang="fr-FR" sz="3700" dirty="0"/>
              <a:t>Objectif visé : Défi, amusement</a:t>
            </a:r>
            <a:endParaRPr lang="fr-BE" sz="3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ED68A1-69DF-480F-AFE0-C4E9CBC2F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fr-BE" sz="2000"/>
              <a:t>Reconnaissance sociale</a:t>
            </a:r>
          </a:p>
          <a:p>
            <a:r>
              <a:rPr lang="fr-BE" sz="2000"/>
              <a:t>Défi</a:t>
            </a:r>
          </a:p>
          <a:p>
            <a:r>
              <a:rPr lang="fr-BE" sz="2000"/>
              <a:t>Simple amusement</a:t>
            </a:r>
          </a:p>
          <a:p>
            <a:r>
              <a:rPr lang="fr-BE" sz="2000"/>
              <a:t>Ludique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fficher l’image source">
            <a:extLst>
              <a:ext uri="{FF2B5EF4-FFF2-40B4-BE49-F238E27FC236}">
                <a16:creationId xmlns:a16="http://schemas.microsoft.com/office/drawing/2014/main" id="{B157AE58-2A19-4272-B97D-26548494A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" r="4" b="1427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A0F07B-09EC-479B-9A67-FFA270F6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3955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01AFEA-2442-4A9F-BA37-8C469F30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84D088-6A0B-4C69-A06C-C772186D2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637047"/>
            <a:ext cx="5174207" cy="9139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487C37-BED8-45C1-9EEC-DF550C8C5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96" y="1635773"/>
            <a:ext cx="7973621" cy="14606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Identifier les sources du </a:t>
            </a:r>
            <a:r>
              <a:rPr lang="en-US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(SR) et </a:t>
            </a:r>
            <a:r>
              <a:rPr lang="en-US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leurs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objectifs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visés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(OV) </a:t>
            </a:r>
            <a:r>
              <a:rPr lang="en-US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lien avec </a:t>
            </a:r>
            <a:r>
              <a:rPr lang="en-US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l’objet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l’étude</a:t>
            </a:r>
            <a:endParaRPr lang="en-US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872052">
            <a:off x="6113252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9F58153-7515-4C16-AB69-8523A4F94013}"/>
              </a:ext>
            </a:extLst>
          </p:cNvPr>
          <p:cNvSpPr txBox="1"/>
          <p:nvPr/>
        </p:nvSpPr>
        <p:spPr>
          <a:xfrm>
            <a:off x="905522" y="3630967"/>
            <a:ext cx="210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Valeurs métier</a:t>
            </a:r>
            <a:endParaRPr lang="fr-BE" sz="2400" dirty="0">
              <a:solidFill>
                <a:schemeClr val="bg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ED16ED2-F13D-48A8-90F2-8D578F496FD3}"/>
              </a:ext>
            </a:extLst>
          </p:cNvPr>
          <p:cNvSpPr txBox="1"/>
          <p:nvPr/>
        </p:nvSpPr>
        <p:spPr>
          <a:xfrm>
            <a:off x="905521" y="4171934"/>
            <a:ext cx="2379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Evènements redoutés</a:t>
            </a:r>
            <a:endParaRPr lang="fr-BE" sz="2400" dirty="0">
              <a:solidFill>
                <a:schemeClr val="bg1"/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E046CE23-1731-4F42-A4C2-85CE02F10882}"/>
              </a:ext>
            </a:extLst>
          </p:cNvPr>
          <p:cNvSpPr/>
          <p:nvPr/>
        </p:nvSpPr>
        <p:spPr>
          <a:xfrm>
            <a:off x="3284736" y="3880166"/>
            <a:ext cx="12162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A83FE7E8-A01B-473C-BB86-DB1BE8A1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58" y="3321882"/>
            <a:ext cx="1381125" cy="1485900"/>
          </a:xfrm>
          <a:prstGeom prst="rect">
            <a:avLst/>
          </a:prstGeom>
        </p:spPr>
      </p:pic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0512F94F-D3F5-4653-BD34-AC7FB78ADA2C}"/>
              </a:ext>
            </a:extLst>
          </p:cNvPr>
          <p:cNvSpPr/>
          <p:nvPr/>
        </p:nvSpPr>
        <p:spPr>
          <a:xfrm>
            <a:off x="6052265" y="3880166"/>
            <a:ext cx="12162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F8F6911-38D2-4C3B-86B2-8485306EAD43}"/>
              </a:ext>
            </a:extLst>
          </p:cNvPr>
          <p:cNvSpPr txBox="1"/>
          <p:nvPr/>
        </p:nvSpPr>
        <p:spPr>
          <a:xfrm>
            <a:off x="7509206" y="2751525"/>
            <a:ext cx="4144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Liste de couples SR/OV retenus pour l’étude </a:t>
            </a:r>
            <a:endParaRPr lang="fr-BE" sz="2400" dirty="0">
              <a:solidFill>
                <a:schemeClr val="bg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03E41FD-A334-48F0-B81C-842FA6F0F2D4}"/>
              </a:ext>
            </a:extLst>
          </p:cNvPr>
          <p:cNvSpPr txBox="1"/>
          <p:nvPr/>
        </p:nvSpPr>
        <p:spPr>
          <a:xfrm>
            <a:off x="7543711" y="3761611"/>
            <a:ext cx="4144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Liste de couples SR/OV secondaires qui seront si possible mis sous surveillance</a:t>
            </a:r>
            <a:endParaRPr lang="fr-BE" sz="2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5C40E75-57CD-481A-9C63-104E194A4907}"/>
              </a:ext>
            </a:extLst>
          </p:cNvPr>
          <p:cNvSpPr txBox="1"/>
          <p:nvPr/>
        </p:nvSpPr>
        <p:spPr>
          <a:xfrm>
            <a:off x="7547928" y="5222802"/>
            <a:ext cx="4144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Représentation des SR/OV sous la forme d’une cartographie</a:t>
            </a:r>
            <a:endParaRPr lang="fr-BE" sz="2400" dirty="0">
              <a:solidFill>
                <a:schemeClr val="bg1"/>
              </a:solidFill>
            </a:endParaRP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E2C7B992-E92E-4CCE-AE13-6B779C2C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0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 animBg="1"/>
      <p:bldP spid="27" grpId="0" animBg="1"/>
      <p:bldP spid="28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8161F0-BB71-4E74-AC34-79DEB1B8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BE" sz="5400" dirty="0"/>
              <a:t>Travail de groupe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8FA0C-F457-453C-A9AC-10CC13DDD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fr-FR" sz="2400"/>
              <a:t>Téléchargez le document «  Source du risque/Objectifs visé » se trouvant dans l’espace de cours.</a:t>
            </a:r>
          </a:p>
          <a:p>
            <a:endParaRPr lang="fr-FR" sz="2400"/>
          </a:p>
          <a:p>
            <a:r>
              <a:rPr lang="fr-FR" sz="2400"/>
              <a:t>Durant 10 minutes, essayez de regrouper les sources du risque avec les objectifs visés qu’ils pourraient avoir.</a:t>
            </a:r>
          </a:p>
          <a:p>
            <a:pPr lvl="1"/>
            <a:r>
              <a:rPr lang="fr-FR" dirty="0"/>
              <a:t>Ex : Qui pourrait attaquer par défi ou amusement ? Il peut y avoir plusieurs candidats. De même, une même source de risque peut avoir plusieurs objectifs visés.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BFDE88-05A9-4E8C-909B-E2E66E62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3830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C733BC-8506-4D3F-AC5E-973A2C16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FR" sz="3800"/>
              <a:t>Echelle de valeur : Motivation et ressource</a:t>
            </a:r>
            <a:endParaRPr lang="fr-BE" sz="3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77D4A9-47EF-4B37-BE69-D0ACBAF6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2096450"/>
            <a:ext cx="11542701" cy="122592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400" dirty="0"/>
              <a:t>Sur base des SR et OV, construisez une échelle de valeurs pour la motivation et les ressources</a:t>
            </a:r>
          </a:p>
          <a:p>
            <a:endParaRPr lang="fr-FR" sz="240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900DDCE-FB92-4211-9916-7F298695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21</a:t>
            </a:fld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117396-E4A4-4C11-89E4-B4FF4370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4558" y="372222"/>
            <a:ext cx="5778106" cy="6113555"/>
          </a:xfrm>
          <a:prstGeom prst="rect">
            <a:avLst/>
          </a:prstGeom>
        </p:spPr>
      </p:pic>
      <p:graphicFrame>
        <p:nvGraphicFramePr>
          <p:cNvPr id="14" name="Tableau 4">
            <a:extLst>
              <a:ext uri="{FF2B5EF4-FFF2-40B4-BE49-F238E27FC236}">
                <a16:creationId xmlns:a16="http://schemas.microsoft.com/office/drawing/2014/main" id="{405EE9ED-D085-4549-ABE9-D32552FB4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193552"/>
              </p:ext>
            </p:extLst>
          </p:nvPr>
        </p:nvGraphicFramePr>
        <p:xfrm>
          <a:off x="147637" y="2780068"/>
          <a:ext cx="5863968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575">
                  <a:extLst>
                    <a:ext uri="{9D8B030D-6E8A-4147-A177-3AD203B41FA5}">
                      <a16:colId xmlns:a16="http://schemas.microsoft.com/office/drawing/2014/main" val="625524417"/>
                    </a:ext>
                  </a:extLst>
                </a:gridCol>
                <a:gridCol w="4040393">
                  <a:extLst>
                    <a:ext uri="{9D8B030D-6E8A-4147-A177-3AD203B41FA5}">
                      <a16:colId xmlns:a16="http://schemas.microsoft.com/office/drawing/2014/main" val="2252214607"/>
                    </a:ext>
                  </a:extLst>
                </a:gridCol>
              </a:tblGrid>
              <a:tr h="23789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SR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OV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5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étatique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Espionnage</a:t>
                      </a:r>
                      <a:br>
                        <a:rPr lang="fr-FR" dirty="0"/>
                      </a:br>
                      <a:r>
                        <a:rPr lang="fr-FR" dirty="0" err="1"/>
                        <a:t>Prépositionnement</a:t>
                      </a:r>
                      <a:r>
                        <a:rPr lang="fr-FR" dirty="0"/>
                        <a:t> stratégique</a:t>
                      </a:r>
                      <a:br>
                        <a:rPr lang="fr-FR" dirty="0"/>
                      </a:br>
                      <a:r>
                        <a:rPr lang="fr-FR" dirty="0"/>
                        <a:t>Influence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61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crime organisé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Lucratif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9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terroriste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Espionnage</a:t>
                      </a:r>
                      <a:br>
                        <a:rPr lang="fr-FR" dirty="0"/>
                      </a:br>
                      <a:r>
                        <a:rPr lang="fr-FR" dirty="0"/>
                        <a:t>Influence</a:t>
                      </a:r>
                      <a:br>
                        <a:rPr lang="fr-FR" dirty="0"/>
                      </a:br>
                      <a:r>
                        <a:rPr lang="fr-FR" dirty="0"/>
                        <a:t>Entrave au fonctionnement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881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activiste idéologique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Espionnage</a:t>
                      </a:r>
                      <a:br>
                        <a:rPr lang="fr-FR" dirty="0"/>
                      </a:br>
                      <a:r>
                        <a:rPr lang="fr-FR" dirty="0"/>
                        <a:t>Influence</a:t>
                      </a:r>
                      <a:br>
                        <a:rPr lang="fr-FR" dirty="0"/>
                      </a:br>
                      <a:r>
                        <a:rPr lang="fr-FR" dirty="0"/>
                        <a:t>Entrave au fonctionnement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10515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8D99D402-3FEB-46B2-86DF-1B4A6CC34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724664"/>
              </p:ext>
            </p:extLst>
          </p:nvPr>
        </p:nvGraphicFramePr>
        <p:xfrm>
          <a:off x="6363298" y="2780068"/>
          <a:ext cx="4830119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433">
                  <a:extLst>
                    <a:ext uri="{9D8B030D-6E8A-4147-A177-3AD203B41FA5}">
                      <a16:colId xmlns:a16="http://schemas.microsoft.com/office/drawing/2014/main" val="625524417"/>
                    </a:ext>
                  </a:extLst>
                </a:gridCol>
                <a:gridCol w="3175686">
                  <a:extLst>
                    <a:ext uri="{9D8B030D-6E8A-4147-A177-3AD203B41FA5}">
                      <a16:colId xmlns:a16="http://schemas.microsoft.com/office/drawing/2014/main" val="22522146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SR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OV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5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officine spécialisée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Lucratif</a:t>
                      </a:r>
                      <a:endParaRPr lang="fr-BE" dirty="0"/>
                    </a:p>
                    <a:p>
                      <a:r>
                        <a:rPr lang="fr-FR" dirty="0"/>
                        <a:t>Défi, amusement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008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amateur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Défi, amusement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vengeur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Entrave au fonctionnement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34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malveillant pathologique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Entrave au fonctionnement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Lucratif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519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664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D57BC1-E058-47A2-A3F3-E9E62F66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78" y="798372"/>
            <a:ext cx="9910296" cy="857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Echelle de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valeur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: Motivation et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ressource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53EE93E6-5BC7-4206-BCE9-3ED71DC3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5412" y="6492240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478B89-BFAD-4C92-B94A-E80762E81F37}"/>
              </a:ext>
            </a:extLst>
          </p:cNvPr>
          <p:cNvSpPr/>
          <p:nvPr/>
        </p:nvSpPr>
        <p:spPr>
          <a:xfrm>
            <a:off x="3113032" y="5136763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Très peu motivé</a:t>
            </a:r>
            <a:endParaRPr lang="fr-B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520F5E-4286-4706-9C39-5CA58671279F}"/>
              </a:ext>
            </a:extLst>
          </p:cNvPr>
          <p:cNvSpPr/>
          <p:nvPr/>
        </p:nvSpPr>
        <p:spPr>
          <a:xfrm>
            <a:off x="3113032" y="4315422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Peu motivé</a:t>
            </a:r>
            <a:endParaRPr lang="fr-B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3DE1DD-F2F4-4F8C-9EBE-337F8ED3EA7D}"/>
              </a:ext>
            </a:extLst>
          </p:cNvPr>
          <p:cNvSpPr/>
          <p:nvPr/>
        </p:nvSpPr>
        <p:spPr>
          <a:xfrm>
            <a:off x="3113032" y="3485954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Assez motivé</a:t>
            </a:r>
            <a:endParaRPr lang="fr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CCF67A-BFC4-470A-AC70-5749FBF090EF}"/>
              </a:ext>
            </a:extLst>
          </p:cNvPr>
          <p:cNvSpPr/>
          <p:nvPr/>
        </p:nvSpPr>
        <p:spPr>
          <a:xfrm>
            <a:off x="3113032" y="2667000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Fortement motivé</a:t>
            </a:r>
            <a:endParaRPr lang="fr-B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140C96-3E56-425C-A5A0-F81C496E77A7}"/>
              </a:ext>
            </a:extLst>
          </p:cNvPr>
          <p:cNvSpPr/>
          <p:nvPr/>
        </p:nvSpPr>
        <p:spPr>
          <a:xfrm>
            <a:off x="6764770" y="5131023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Ressources limitées</a:t>
            </a:r>
            <a:endParaRPr lang="fr-B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196EFB-6011-4751-80A0-AC784A0674C7}"/>
              </a:ext>
            </a:extLst>
          </p:cNvPr>
          <p:cNvSpPr/>
          <p:nvPr/>
        </p:nvSpPr>
        <p:spPr>
          <a:xfrm>
            <a:off x="6764769" y="4309682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Ressources significatives</a:t>
            </a:r>
            <a:endParaRPr lang="fr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AF63B5-BC30-4448-807B-99147A3F4C64}"/>
              </a:ext>
            </a:extLst>
          </p:cNvPr>
          <p:cNvSpPr/>
          <p:nvPr/>
        </p:nvSpPr>
        <p:spPr>
          <a:xfrm>
            <a:off x="6764768" y="3488341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Ressources importantes</a:t>
            </a:r>
            <a:endParaRPr lang="fr-B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A3BF49-A404-4DD4-9D11-61271A009858}"/>
              </a:ext>
            </a:extLst>
          </p:cNvPr>
          <p:cNvSpPr/>
          <p:nvPr/>
        </p:nvSpPr>
        <p:spPr>
          <a:xfrm>
            <a:off x="6764767" y="2667000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Ressources illimitées</a:t>
            </a:r>
            <a:endParaRPr lang="fr-B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BB3902-F0A1-4949-9476-0BAE4715CE1C}"/>
              </a:ext>
            </a:extLst>
          </p:cNvPr>
          <p:cNvSpPr/>
          <p:nvPr/>
        </p:nvSpPr>
        <p:spPr>
          <a:xfrm>
            <a:off x="3113032" y="2118926"/>
            <a:ext cx="1992923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MOTIVATION</a:t>
            </a:r>
            <a:endParaRPr lang="fr-B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E03ECF-91D9-40C2-91E8-54A27C091F7A}"/>
              </a:ext>
            </a:extLst>
          </p:cNvPr>
          <p:cNvSpPr/>
          <p:nvPr/>
        </p:nvSpPr>
        <p:spPr>
          <a:xfrm>
            <a:off x="6764766" y="2118926"/>
            <a:ext cx="1992923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RESSOURCES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0456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42565C-E3CC-4EF0-8093-88FCC788A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8027347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FA9CE3-3353-402C-B630-5F8974AA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431" y="736511"/>
            <a:ext cx="7108911" cy="14432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Echelle de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valeur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: pertinence couple SR/OV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F427A41-74FF-437E-99EB-411E5D8F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5412" y="6492240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6A5B8D-0D18-4F07-8E8A-AE8492F7AEED}"/>
              </a:ext>
            </a:extLst>
          </p:cNvPr>
          <p:cNvSpPr/>
          <p:nvPr/>
        </p:nvSpPr>
        <p:spPr>
          <a:xfrm>
            <a:off x="4361065" y="5099693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Peu pertinent</a:t>
            </a:r>
            <a:endParaRPr lang="fr-B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70158-A40E-4B53-9F6D-EAB06CB6C6BE}"/>
              </a:ext>
            </a:extLst>
          </p:cNvPr>
          <p:cNvSpPr/>
          <p:nvPr/>
        </p:nvSpPr>
        <p:spPr>
          <a:xfrm>
            <a:off x="4361065" y="4278352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Moyennement pertinent</a:t>
            </a:r>
            <a:endParaRPr lang="fr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9B9F8A-3260-4F8A-ADD9-5DEA8173ADF3}"/>
              </a:ext>
            </a:extLst>
          </p:cNvPr>
          <p:cNvSpPr/>
          <p:nvPr/>
        </p:nvSpPr>
        <p:spPr>
          <a:xfrm>
            <a:off x="4361065" y="3448884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Plutôt pertinent</a:t>
            </a:r>
            <a:endParaRPr lang="fr-B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CDBC81-2BD9-4DAA-A798-82B2CF772AFA}"/>
              </a:ext>
            </a:extLst>
          </p:cNvPr>
          <p:cNvSpPr/>
          <p:nvPr/>
        </p:nvSpPr>
        <p:spPr>
          <a:xfrm>
            <a:off x="4361065" y="2629930"/>
            <a:ext cx="1992923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Très pertinent</a:t>
            </a:r>
            <a:endParaRPr lang="fr-B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834601-FE93-42A4-BE2D-9001A38B3520}"/>
              </a:ext>
            </a:extLst>
          </p:cNvPr>
          <p:cNvSpPr/>
          <p:nvPr/>
        </p:nvSpPr>
        <p:spPr>
          <a:xfrm>
            <a:off x="4361065" y="2081856"/>
            <a:ext cx="1992923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Pertinence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064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DD160B-F139-4846-985B-9461CC62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Matrice SR/OV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26AD7B-4F7C-42FC-B58E-A0D09E34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2" y="2455987"/>
            <a:ext cx="5536001" cy="188727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70DA98-7BA7-4C0F-A2AF-E3B48701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6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60D3F2-B8EF-40FA-AA00-53C9EF86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Pertinence couple SR/OV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03B7AD-D34F-4038-87F9-B10D88F2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9505605-D841-4BDC-90F0-CD7F100FC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11033"/>
              </p:ext>
            </p:extLst>
          </p:nvPr>
        </p:nvGraphicFramePr>
        <p:xfrm>
          <a:off x="5908831" y="737593"/>
          <a:ext cx="5536004" cy="2100705"/>
        </p:xfrm>
        <a:graphic>
          <a:graphicData uri="http://schemas.openxmlformats.org/drawingml/2006/table">
            <a:tbl>
              <a:tblPr firstRow="1" bandRow="1"/>
              <a:tblGrid>
                <a:gridCol w="1026075">
                  <a:extLst>
                    <a:ext uri="{9D8B030D-6E8A-4147-A177-3AD203B41FA5}">
                      <a16:colId xmlns:a16="http://schemas.microsoft.com/office/drawing/2014/main" val="2826542370"/>
                    </a:ext>
                  </a:extLst>
                </a:gridCol>
                <a:gridCol w="746269">
                  <a:extLst>
                    <a:ext uri="{9D8B030D-6E8A-4147-A177-3AD203B41FA5}">
                      <a16:colId xmlns:a16="http://schemas.microsoft.com/office/drawing/2014/main" val="3362787713"/>
                    </a:ext>
                  </a:extLst>
                </a:gridCol>
                <a:gridCol w="940915">
                  <a:extLst>
                    <a:ext uri="{9D8B030D-6E8A-4147-A177-3AD203B41FA5}">
                      <a16:colId xmlns:a16="http://schemas.microsoft.com/office/drawing/2014/main" val="3654659270"/>
                    </a:ext>
                  </a:extLst>
                </a:gridCol>
                <a:gridCol w="940915">
                  <a:extLst>
                    <a:ext uri="{9D8B030D-6E8A-4147-A177-3AD203B41FA5}">
                      <a16:colId xmlns:a16="http://schemas.microsoft.com/office/drawing/2014/main" val="2773459419"/>
                    </a:ext>
                  </a:extLst>
                </a:gridCol>
                <a:gridCol w="940915">
                  <a:extLst>
                    <a:ext uri="{9D8B030D-6E8A-4147-A177-3AD203B41FA5}">
                      <a16:colId xmlns:a16="http://schemas.microsoft.com/office/drawing/2014/main" val="4220921451"/>
                    </a:ext>
                  </a:extLst>
                </a:gridCol>
                <a:gridCol w="940915">
                  <a:extLst>
                    <a:ext uri="{9D8B030D-6E8A-4147-A177-3AD203B41FA5}">
                      <a16:colId xmlns:a16="http://schemas.microsoft.com/office/drawing/2014/main" val="3473755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RESSOURCES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530" marR="91530" marT="45765" marB="4576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093394"/>
                  </a:ext>
                </a:extLst>
              </a:tr>
              <a:tr h="3683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Ressources limitées 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Ressources significatives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Ressources importantes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Ressources illimitées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159887"/>
                  </a:ext>
                </a:extLst>
              </a:tr>
              <a:tr h="368307">
                <a:tc rowSpan="4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MOTIVATION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530" marR="91530" marT="45765" marB="4576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Fortement motivé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Moyennement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Plutôt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Très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Très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208968"/>
                  </a:ext>
                </a:extLst>
              </a:tr>
              <a:tr h="368307">
                <a:tc v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Assez motivé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Moyennement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Plutôt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Plutôt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Très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867725"/>
                  </a:ext>
                </a:extLst>
              </a:tr>
              <a:tr h="368307">
                <a:tc v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Peu motivé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Peu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4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Moyennement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Plutôt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Plutôt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99123"/>
                  </a:ext>
                </a:extLst>
              </a:tr>
              <a:tr h="368307">
                <a:tc vMerge="1"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2F75B5"/>
                          </a:solidFill>
                          <a:effectLst/>
                          <a:latin typeface="Calibri" panose="020F0502020204030204" pitchFamily="34" charset="0"/>
                        </a:rPr>
                        <a:t>Très peu motivé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Peu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4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Peu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4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Moyennement pertinent</a:t>
                      </a:r>
                      <a:endParaRPr lang="fr-B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B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Moyennement pertinent</a:t>
                      </a:r>
                      <a:endParaRPr lang="fr-BE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34" marR="9534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692626"/>
                  </a:ext>
                </a:extLst>
              </a:tr>
            </a:tbl>
          </a:graphicData>
        </a:graphic>
      </p:graphicFrame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E049F8AF-3E30-4BE1-B1CE-2280476229F3}"/>
              </a:ext>
            </a:extLst>
          </p:cNvPr>
          <p:cNvSpPr/>
          <p:nvPr/>
        </p:nvSpPr>
        <p:spPr>
          <a:xfrm>
            <a:off x="8289324" y="3428999"/>
            <a:ext cx="642551" cy="1218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046C1-CD71-4CD8-A632-B5610E475022}"/>
              </a:ext>
            </a:extLst>
          </p:cNvPr>
          <p:cNvSpPr/>
          <p:nvPr/>
        </p:nvSpPr>
        <p:spPr>
          <a:xfrm>
            <a:off x="3193104" y="5096252"/>
            <a:ext cx="8068962" cy="679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Degré de pertinence d’un couple SR/OV</a:t>
            </a:r>
            <a:endParaRPr lang="fr-BE" sz="2800" dirty="0"/>
          </a:p>
        </p:txBody>
      </p:sp>
    </p:spTree>
    <p:extLst>
      <p:ext uri="{BB962C8B-B14F-4D97-AF65-F5344CB8AC3E}">
        <p14:creationId xmlns:p14="http://schemas.microsoft.com/office/powerpoint/2010/main" val="367088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C02CD5-D7C4-4CB3-A1F0-E32AD03F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Recherchez les SR/OV </a:t>
            </a:r>
            <a:endParaRPr lang="fr-BE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CADFED8-3061-49A4-9461-061286FFE38C}"/>
              </a:ext>
            </a:extLst>
          </p:cNvPr>
          <p:cNvSpPr txBox="1">
            <a:spLocks/>
          </p:cNvSpPr>
          <p:nvPr/>
        </p:nvSpPr>
        <p:spPr>
          <a:xfrm>
            <a:off x="4906108" y="1651367"/>
            <a:ext cx="3731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Eurogenstib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FF9ED1-7DDB-4D2E-B64D-D1DF2C837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6" y="1651367"/>
            <a:ext cx="1284533" cy="1174035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A3933703-1CE8-4073-BCD9-689896441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775210"/>
              </p:ext>
            </p:extLst>
          </p:nvPr>
        </p:nvGraphicFramePr>
        <p:xfrm>
          <a:off x="2476500" y="4544131"/>
          <a:ext cx="7239000" cy="2200275"/>
        </p:xfrm>
        <a:graphic>
          <a:graphicData uri="http://schemas.openxmlformats.org/drawingml/2006/table">
            <a:tbl>
              <a:tblPr/>
              <a:tblGrid>
                <a:gridCol w="1384300">
                  <a:extLst>
                    <a:ext uri="{9D8B030D-6E8A-4147-A177-3AD203B41FA5}">
                      <a16:colId xmlns:a16="http://schemas.microsoft.com/office/drawing/2014/main" val="1788322483"/>
                    </a:ext>
                  </a:extLst>
                </a:gridCol>
                <a:gridCol w="3098800">
                  <a:extLst>
                    <a:ext uri="{9D8B030D-6E8A-4147-A177-3AD203B41FA5}">
                      <a16:colId xmlns:a16="http://schemas.microsoft.com/office/drawing/2014/main" val="376127833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64504764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11386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048927603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fr-BE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Source de Risque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BE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Objectifs visés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BE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Motivation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BE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Ressources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BE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Pertinence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2629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Hacktiviste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Divulguer des informations sur les tests animaliers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Peu motivé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Ressources significatives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B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Moyennement pertinent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95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654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308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1069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599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5956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8601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681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B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643914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EC96A947-BB54-470B-BC99-4A492FC14075}"/>
              </a:ext>
            </a:extLst>
          </p:cNvPr>
          <p:cNvSpPr txBox="1"/>
          <p:nvPr/>
        </p:nvSpPr>
        <p:spPr>
          <a:xfrm>
            <a:off x="1025611" y="3112854"/>
            <a:ext cx="9860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Pour la société </a:t>
            </a:r>
            <a:r>
              <a:rPr lang="fr-FR" sz="2400" dirty="0" err="1"/>
              <a:t>Eurogenstib</a:t>
            </a:r>
            <a:r>
              <a:rPr lang="fr-FR" sz="2400" dirty="0"/>
              <a:t>, listez les sources de risque ainsi que les objectifs visés. Déduisez-en les motivations, les ressources et la pertinence.</a:t>
            </a:r>
            <a:endParaRPr lang="fr-BE" sz="2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C39686-53B0-40CE-A121-07E40DE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940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EEC06-0300-4A49-94BB-A1566BF6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Recherchez les SR/OV 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A83702-0B1D-4275-8552-FFCE00061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47F448-7AA3-4BD8-892C-B05BD19C1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6" y="1825625"/>
            <a:ext cx="10808768" cy="4532313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A0D4554-DDC6-4C6D-A25F-04FA5D22E211}"/>
              </a:ext>
            </a:extLst>
          </p:cNvPr>
          <p:cNvSpPr txBox="1">
            <a:spLocks/>
          </p:cNvSpPr>
          <p:nvPr/>
        </p:nvSpPr>
        <p:spPr>
          <a:xfrm>
            <a:off x="8163031" y="500062"/>
            <a:ext cx="3731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Eurogenstib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E4D77D-D350-4214-A613-3A972FEA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559" y="500062"/>
            <a:ext cx="1284533" cy="1174035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25289E4-2065-48B3-B960-A6DF3BA7F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88011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F47EA6-B8A9-4107-9514-628B8E08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FR" sz="4800"/>
              <a:t>Gravité pour les scénarii stratégiques</a:t>
            </a:r>
            <a:endParaRPr lang="fr-BE" sz="48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83BFD9-3547-4F61-9729-A1237BE6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31" y="2606043"/>
            <a:ext cx="9941319" cy="1894115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400" dirty="0"/>
              <a:t>Sélectionner les évènements redoutés les plus graves (3 et 4) (Atelier 1)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/>
              <a:t>Sélectionner les couples SR/OV plutôt et très pertinents</a:t>
            </a:r>
          </a:p>
          <a:p>
            <a:pPr marL="514350" indent="-514350">
              <a:buFont typeface="+mj-lt"/>
              <a:buAutoNum type="arabicPeriod"/>
            </a:pPr>
            <a:r>
              <a:rPr lang="fr-BE" sz="2400" dirty="0"/>
              <a:t>Rechercher les similitudes entre les évènements redoutés et les objectifs visés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6F8A5F-4C6D-4F6C-9DD2-05D90BBF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28</a:t>
            </a:fld>
            <a:endParaRPr lang="fr-BE"/>
          </a:p>
        </p:txBody>
      </p:sp>
      <p:graphicFrame>
        <p:nvGraphicFramePr>
          <p:cNvPr id="21" name="Objet 20">
            <a:extLst>
              <a:ext uri="{FF2B5EF4-FFF2-40B4-BE49-F238E27FC236}">
                <a16:creationId xmlns:a16="http://schemas.microsoft.com/office/drawing/2014/main" id="{024507A5-2B84-44FA-884A-7A8A93A3D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471606"/>
              </p:ext>
            </p:extLst>
          </p:nvPr>
        </p:nvGraphicFramePr>
        <p:xfrm>
          <a:off x="267837" y="4975035"/>
          <a:ext cx="42481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48239" imgH="990857" progId="Excel.Sheet.12">
                  <p:embed/>
                </p:oleObj>
              </mc:Choice>
              <mc:Fallback>
                <p:oleObj name="Worksheet" r:id="rId3" imgW="4248239" imgH="990857" progId="Excel.Sheet.12">
                  <p:embed/>
                  <p:pic>
                    <p:nvPicPr>
                      <p:cNvPr id="21" name="Objet 20">
                        <a:extLst>
                          <a:ext uri="{FF2B5EF4-FFF2-40B4-BE49-F238E27FC236}">
                            <a16:creationId xmlns:a16="http://schemas.microsoft.com/office/drawing/2014/main" id="{024507A5-2B84-44FA-884A-7A8A93A3D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837" y="4975035"/>
                        <a:ext cx="424815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 21">
            <a:extLst>
              <a:ext uri="{FF2B5EF4-FFF2-40B4-BE49-F238E27FC236}">
                <a16:creationId xmlns:a16="http://schemas.microsoft.com/office/drawing/2014/main" id="{1C631CFD-C779-45F0-89BD-D49001A58A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559745"/>
              </p:ext>
            </p:extLst>
          </p:nvPr>
        </p:nvGraphicFramePr>
        <p:xfrm>
          <a:off x="6441067" y="5089335"/>
          <a:ext cx="54102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410377" imgH="876261" progId="Excel.Sheet.12">
                  <p:embed/>
                </p:oleObj>
              </mc:Choice>
              <mc:Fallback>
                <p:oleObj name="Worksheet" r:id="rId5" imgW="5410377" imgH="876261" progId="Excel.Sheet.12">
                  <p:embed/>
                  <p:pic>
                    <p:nvPicPr>
                      <p:cNvPr id="22" name="Objet 21">
                        <a:extLst>
                          <a:ext uri="{FF2B5EF4-FFF2-40B4-BE49-F238E27FC236}">
                            <a16:creationId xmlns:a16="http://schemas.microsoft.com/office/drawing/2014/main" id="{1C631CFD-C779-45F0-89BD-D49001A58A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1067" y="5089335"/>
                        <a:ext cx="54102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8CF12D57-E6DE-4EC9-8244-E34769415497}"/>
              </a:ext>
            </a:extLst>
          </p:cNvPr>
          <p:cNvCxnSpPr/>
          <p:nvPr/>
        </p:nvCxnSpPr>
        <p:spPr>
          <a:xfrm flipV="1">
            <a:off x="4515987" y="5457892"/>
            <a:ext cx="1925080" cy="383059"/>
          </a:xfrm>
          <a:prstGeom prst="bentConnector3">
            <a:avLst>
              <a:gd name="adj1" fmla="val 281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EE4D177A-7060-4678-9A4F-B80ADF46D33F}"/>
              </a:ext>
            </a:extLst>
          </p:cNvPr>
          <p:cNvCxnSpPr>
            <a:cxnSpLocks/>
          </p:cNvCxnSpPr>
          <p:nvPr/>
        </p:nvCxnSpPr>
        <p:spPr>
          <a:xfrm>
            <a:off x="4515987" y="5272540"/>
            <a:ext cx="1925080" cy="4233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3012D2ED-D7FF-4DBC-A945-5EA36382CBEC}"/>
              </a:ext>
            </a:extLst>
          </p:cNvPr>
          <p:cNvCxnSpPr>
            <a:cxnSpLocks/>
          </p:cNvCxnSpPr>
          <p:nvPr/>
        </p:nvCxnSpPr>
        <p:spPr>
          <a:xfrm>
            <a:off x="4515987" y="5426057"/>
            <a:ext cx="1925080" cy="2697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19CBBD7B-E05F-4DD9-98D7-701467C4A8C8}"/>
              </a:ext>
            </a:extLst>
          </p:cNvPr>
          <p:cNvCxnSpPr>
            <a:cxnSpLocks/>
          </p:cNvCxnSpPr>
          <p:nvPr/>
        </p:nvCxnSpPr>
        <p:spPr>
          <a:xfrm>
            <a:off x="4515987" y="5665339"/>
            <a:ext cx="192508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544E7E86-F4C6-4F1C-80B8-6117477E4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87" y="4561040"/>
            <a:ext cx="3829050" cy="3429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8B9F53D-61AB-4C39-91D5-46AF94E6A5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354" y="4456265"/>
            <a:ext cx="38576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F75A99-F000-483F-B155-6F30439ED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0" y="131926"/>
            <a:ext cx="10515600" cy="1325563"/>
          </a:xfrm>
        </p:spPr>
        <p:txBody>
          <a:bodyPr/>
          <a:lstStyle/>
          <a:p>
            <a:r>
              <a:rPr lang="fr-FR" dirty="0"/>
              <a:t>Gravité pour les scénarii stratégiques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3B1C0C-C963-4FAD-984C-06AC984D2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20" y="1840891"/>
            <a:ext cx="10515600" cy="170425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Pour la société </a:t>
            </a:r>
            <a:r>
              <a:rPr lang="fr-FR" dirty="0" err="1"/>
              <a:t>Eurogenstib</a:t>
            </a:r>
            <a:r>
              <a:rPr lang="fr-FR" dirty="0"/>
              <a:t>, recensez les ER les plus graves, les couples SR/OV les plus pertinents et recherchez les similitudes </a:t>
            </a:r>
            <a:r>
              <a:rPr lang="fr-BE" dirty="0"/>
              <a:t>entre les évènements redoutés et les objectifs visés.</a:t>
            </a:r>
          </a:p>
          <a:p>
            <a:pPr marL="0" indent="0">
              <a:buNone/>
            </a:pPr>
            <a:r>
              <a:rPr lang="fr-FR" dirty="0"/>
              <a:t> </a:t>
            </a:r>
            <a:endParaRPr lang="fr-BE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FFA479B-A4DE-4E86-94B2-125120782C32}"/>
              </a:ext>
            </a:extLst>
          </p:cNvPr>
          <p:cNvSpPr txBox="1">
            <a:spLocks/>
          </p:cNvSpPr>
          <p:nvPr/>
        </p:nvSpPr>
        <p:spPr>
          <a:xfrm>
            <a:off x="8553960" y="830604"/>
            <a:ext cx="3385413" cy="1010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Eurogenstib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A2376B-20A6-42B3-929E-9EC5DCBA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066" y="43875"/>
            <a:ext cx="1165469" cy="10652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D0D3CD-0F0D-4260-9224-642B2C58C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539" y="3404643"/>
            <a:ext cx="5757030" cy="24140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77C00E7-44D4-4A25-A272-3BB496174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0" y="3319530"/>
            <a:ext cx="6333520" cy="15779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A6EC618-99C0-4ACA-B216-B45CFEC38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" y="4886733"/>
            <a:ext cx="6333520" cy="57931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DC24B26-3C16-4903-B7B1-4A180DC8F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0" y="5466045"/>
            <a:ext cx="6333520" cy="593092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2DDF298-233C-4558-B686-271D76FF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2315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791B33F-CE76-4EF1-8227-54ED041CD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5BC9C4-9834-4F2E-B771-D30737EE3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557189"/>
            <a:ext cx="8629358" cy="8715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Travail de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phic 11" descr="Travail d’équipe">
            <a:extLst>
              <a:ext uri="{FF2B5EF4-FFF2-40B4-BE49-F238E27FC236}">
                <a16:creationId xmlns:a16="http://schemas.microsoft.com/office/drawing/2014/main" id="{24720378-DDAC-4459-A4FF-BAEA1966C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050" y="424644"/>
            <a:ext cx="1136650" cy="1136650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42D68B0-640A-4EFB-BB67-676162007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62" y="2794611"/>
            <a:ext cx="6183923" cy="10152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BE" sz="2400" b="1" i="0" dirty="0">
                <a:solidFill>
                  <a:schemeClr val="bg2">
                    <a:lumMod val="25000"/>
                  </a:schemeClr>
                </a:solidFill>
                <a:effectLst/>
                <a:latin typeface="Open Sans WebFon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Coronavirus : Pourquoi les hackers s'en prennent aux données concernant le vaccin</a:t>
            </a:r>
            <a:endParaRPr lang="fr-BE" sz="2400" b="1" i="0" dirty="0">
              <a:solidFill>
                <a:schemeClr val="bg2">
                  <a:lumMod val="25000"/>
                </a:schemeClr>
              </a:solidFill>
              <a:effectLst/>
              <a:latin typeface="Open Sans WebFont"/>
            </a:endParaRPr>
          </a:p>
          <a:p>
            <a:endParaRPr lang="fr-BE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0606CCE-BBD7-4DD0-80D1-D1BDF9ADA544}"/>
              </a:ext>
            </a:extLst>
          </p:cNvPr>
          <p:cNvSpPr txBox="1">
            <a:spLocks/>
          </p:cNvSpPr>
          <p:nvPr/>
        </p:nvSpPr>
        <p:spPr>
          <a:xfrm>
            <a:off x="6600091" y="2794612"/>
            <a:ext cx="5464419" cy="1015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sz="2400" b="1" dirty="0">
                <a:solidFill>
                  <a:schemeClr val="bg2">
                    <a:lumMod val="25000"/>
                  </a:schemeClr>
                </a:solidFill>
                <a:latin typeface="Open Sans WebFon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Etats-Unis : C'est quoi cette histoire de cyberattaque qui a touché le gouvernement ?</a:t>
            </a:r>
            <a:endParaRPr lang="fr-BE" sz="2400" b="1" dirty="0">
              <a:solidFill>
                <a:schemeClr val="bg2">
                  <a:lumMod val="25000"/>
                </a:schemeClr>
              </a:solidFill>
              <a:latin typeface="Open Sans WebFont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2A22B4F-FB46-4034-993F-D36D599EAB33}"/>
              </a:ext>
            </a:extLst>
          </p:cNvPr>
          <p:cNvSpPr txBox="1">
            <a:spLocks/>
          </p:cNvSpPr>
          <p:nvPr/>
        </p:nvSpPr>
        <p:spPr>
          <a:xfrm>
            <a:off x="272562" y="5641676"/>
            <a:ext cx="6183923" cy="116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sz="2400" b="1" dirty="0">
                <a:solidFill>
                  <a:schemeClr val="bg2">
                    <a:lumMod val="25000"/>
                  </a:schemeClr>
                </a:solidFill>
                <a:latin typeface="Open Sans WebFon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Windows: Attention à </a:t>
            </a:r>
            <a:r>
              <a:rPr lang="fr-BE" sz="2400" b="1" dirty="0" err="1">
                <a:solidFill>
                  <a:schemeClr val="bg2">
                    <a:lumMod val="25000"/>
                  </a:schemeClr>
                </a:solidFill>
                <a:latin typeface="Open Sans WebFon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Adrozek</a:t>
            </a:r>
            <a:r>
              <a:rPr lang="fr-BE" sz="2400" b="1" dirty="0">
                <a:solidFill>
                  <a:schemeClr val="bg2">
                    <a:lumMod val="25000"/>
                  </a:schemeClr>
                </a:solidFill>
                <a:latin typeface="Open Sans WebFon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le dangereux malware qui dérobe les mots de passe des utilisateurs</a:t>
            </a:r>
            <a:endParaRPr lang="fr-BE" sz="2400" b="1" dirty="0">
              <a:solidFill>
                <a:schemeClr val="bg2">
                  <a:lumMod val="25000"/>
                </a:schemeClr>
              </a:solidFill>
              <a:latin typeface="Open Sans WebFont"/>
            </a:endParaRPr>
          </a:p>
          <a:p>
            <a:endParaRPr lang="fr-BE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A7E0BE6-51E3-450E-8467-604276C2247B}"/>
              </a:ext>
            </a:extLst>
          </p:cNvPr>
          <p:cNvSpPr txBox="1">
            <a:spLocks/>
          </p:cNvSpPr>
          <p:nvPr/>
        </p:nvSpPr>
        <p:spPr>
          <a:xfrm>
            <a:off x="272562" y="4452442"/>
            <a:ext cx="6183923" cy="818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sz="2400" b="1" dirty="0">
                <a:solidFill>
                  <a:schemeClr val="bg2">
                    <a:lumMod val="25000"/>
                  </a:schemeClr>
                </a:solidFill>
                <a:latin typeface="Open Sans WebFon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Finlande : Une cyberattaque contre un hôpital psychiatrique choque le pays</a:t>
            </a:r>
            <a:endParaRPr lang="fr-BE" sz="2400" b="1" dirty="0">
              <a:solidFill>
                <a:schemeClr val="bg2">
                  <a:lumMod val="25000"/>
                </a:schemeClr>
              </a:solidFill>
              <a:latin typeface="Open Sans WebFont"/>
            </a:endParaRPr>
          </a:p>
          <a:p>
            <a:endParaRPr lang="fr-BE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ADF949-BE6E-4FB7-BA43-15E4CF080843}"/>
              </a:ext>
            </a:extLst>
          </p:cNvPr>
          <p:cNvSpPr txBox="1"/>
          <p:nvPr/>
        </p:nvSpPr>
        <p:spPr>
          <a:xfrm>
            <a:off x="7236682" y="6067016"/>
            <a:ext cx="4968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1600" dirty="0"/>
              <a:t>Source : https://www.20minutes.fr/dossier/cyberattaque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CA558D3-664A-4648-B568-8BFBECB86D35}"/>
              </a:ext>
            </a:extLst>
          </p:cNvPr>
          <p:cNvSpPr txBox="1"/>
          <p:nvPr/>
        </p:nvSpPr>
        <p:spPr>
          <a:xfrm>
            <a:off x="6600091" y="4452442"/>
            <a:ext cx="559190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BE" sz="2400" b="1" dirty="0">
                <a:solidFill>
                  <a:schemeClr val="bg2">
                    <a:lumMod val="25000"/>
                  </a:schemeClr>
                </a:solidFill>
                <a:latin typeface="Open Sans WebFon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Etats-Unis : Anonymous publie 269 Go de données appartenant aux forces de l’ordre</a:t>
            </a:r>
            <a:endParaRPr lang="fr-BE" sz="2400" b="1" dirty="0">
              <a:solidFill>
                <a:schemeClr val="bg2">
                  <a:lumMod val="25000"/>
                </a:schemeClr>
              </a:solidFill>
              <a:latin typeface="Open Sans WebFon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6730CC-7CA7-4E36-933F-C895FB7F7B87}"/>
              </a:ext>
            </a:extLst>
          </p:cNvPr>
          <p:cNvSpPr txBox="1"/>
          <p:nvPr/>
        </p:nvSpPr>
        <p:spPr>
          <a:xfrm>
            <a:off x="995680" y="1666920"/>
            <a:ext cx="982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Quels sont les paramètres permettant de différencier les sources du risque ?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7B2E917F-29C9-4015-8772-3AF4BE07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9257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F75A99-F000-483F-B155-6F30439E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Gravité pour les scénarii stratégiques</a:t>
            </a:r>
            <a:endParaRPr lang="fr-BE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FFA479B-A4DE-4E86-94B2-125120782C32}"/>
              </a:ext>
            </a:extLst>
          </p:cNvPr>
          <p:cNvSpPr txBox="1">
            <a:spLocks/>
          </p:cNvSpPr>
          <p:nvPr/>
        </p:nvSpPr>
        <p:spPr>
          <a:xfrm>
            <a:off x="4906108" y="1651367"/>
            <a:ext cx="3731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b="1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Eurogenstib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A2376B-20A6-42B3-929E-9EC5DCBA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6" y="1651367"/>
            <a:ext cx="1284533" cy="11740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0665CB-1E6E-40C9-8745-5EC25F24B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637" y="2976930"/>
            <a:ext cx="8848725" cy="376237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5F8AF-85F7-4F72-A2E1-CC088219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569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1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27D721-184C-4582-8F3B-F38047082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692958"/>
            <a:ext cx="9144000" cy="7069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4BE6DB-1D61-4038-BB96-EDBE4277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D72B23-20C9-44FF-9F4A-632EBCEAE112}"/>
              </a:ext>
            </a:extLst>
          </p:cNvPr>
          <p:cNvSpPr/>
          <p:nvPr/>
        </p:nvSpPr>
        <p:spPr>
          <a:xfrm>
            <a:off x="4558009" y="2529259"/>
            <a:ext cx="3075981" cy="25510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OBJET DE L’ETUDE</a:t>
            </a:r>
            <a:endParaRPr lang="fr-BE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715BE6-5733-45FC-8C6A-DE4ABD40396D}"/>
              </a:ext>
            </a:extLst>
          </p:cNvPr>
          <p:cNvSpPr/>
          <p:nvPr/>
        </p:nvSpPr>
        <p:spPr>
          <a:xfrm>
            <a:off x="4898039" y="3239078"/>
            <a:ext cx="2583824" cy="556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Valeur Métier</a:t>
            </a:r>
            <a:endParaRPr lang="fr-BE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F71062-88EE-482B-BD49-519152F7EC8C}"/>
              </a:ext>
            </a:extLst>
          </p:cNvPr>
          <p:cNvSpPr/>
          <p:nvPr/>
        </p:nvSpPr>
        <p:spPr>
          <a:xfrm>
            <a:off x="4900907" y="4151774"/>
            <a:ext cx="1190956" cy="45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Bien support 1</a:t>
            </a:r>
            <a:endParaRPr lang="fr-BE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79226D-156A-48D0-8FEA-DEE6A217BCAC}"/>
              </a:ext>
            </a:extLst>
          </p:cNvPr>
          <p:cNvSpPr/>
          <p:nvPr/>
        </p:nvSpPr>
        <p:spPr>
          <a:xfrm>
            <a:off x="6290907" y="4151774"/>
            <a:ext cx="1190956" cy="45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Bien support 2</a:t>
            </a:r>
            <a:endParaRPr lang="fr-BE" sz="1200" dirty="0"/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45A07D28-C2AF-49C4-8504-2059B07F53BE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5327097" y="3982486"/>
            <a:ext cx="33857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F7E7AE5B-21B5-458E-8AFA-A1ED77DA2A1A}"/>
              </a:ext>
            </a:extLst>
          </p:cNvPr>
          <p:cNvCxnSpPr>
            <a:cxnSpLocks/>
            <a:stCxn id="23" idx="0"/>
          </p:cNvCxnSpPr>
          <p:nvPr/>
        </p:nvCxnSpPr>
        <p:spPr>
          <a:xfrm rot="5400000" flipH="1" flipV="1">
            <a:off x="6717097" y="3982486"/>
            <a:ext cx="338577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Losange 25">
            <a:extLst>
              <a:ext uri="{FF2B5EF4-FFF2-40B4-BE49-F238E27FC236}">
                <a16:creationId xmlns:a16="http://schemas.microsoft.com/office/drawing/2014/main" id="{40DD4C9B-1C65-4F23-9332-77ABB1FD285A}"/>
              </a:ext>
            </a:extLst>
          </p:cNvPr>
          <p:cNvSpPr/>
          <p:nvPr/>
        </p:nvSpPr>
        <p:spPr>
          <a:xfrm>
            <a:off x="6721710" y="2719471"/>
            <a:ext cx="760153" cy="68953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ER</a:t>
            </a:r>
            <a:endParaRPr lang="fr-BE" sz="1100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B4264C6-BD8F-4383-A1E0-08AAE1C98A1B}"/>
              </a:ext>
            </a:extLst>
          </p:cNvPr>
          <p:cNvSpPr/>
          <p:nvPr/>
        </p:nvSpPr>
        <p:spPr>
          <a:xfrm>
            <a:off x="8273166" y="1138550"/>
            <a:ext cx="1703964" cy="10678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Objectif visé</a:t>
            </a:r>
            <a:endParaRPr lang="fr-BE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F741A60-BD1D-4F7B-AB23-5E9989A55675}"/>
              </a:ext>
            </a:extLst>
          </p:cNvPr>
          <p:cNvSpPr/>
          <p:nvPr/>
        </p:nvSpPr>
        <p:spPr>
          <a:xfrm>
            <a:off x="2139462" y="1138550"/>
            <a:ext cx="1703964" cy="10678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Source de risque</a:t>
            </a:r>
            <a:endParaRPr lang="fr-BE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9163A9B-48BA-4C73-A8AF-8645B78BD07E}"/>
              </a:ext>
            </a:extLst>
          </p:cNvPr>
          <p:cNvCxnSpPr>
            <a:stCxn id="27" idx="4"/>
            <a:endCxn id="26" idx="0"/>
          </p:cNvCxnSpPr>
          <p:nvPr/>
        </p:nvCxnSpPr>
        <p:spPr>
          <a:xfrm flipH="1">
            <a:off x="7101787" y="2206366"/>
            <a:ext cx="2023361" cy="51310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73028CEE-5BF5-4032-BA94-667676023765}"/>
              </a:ext>
            </a:extLst>
          </p:cNvPr>
          <p:cNvCxnSpPr>
            <a:stCxn id="28" idx="6"/>
            <a:endCxn id="27" idx="2"/>
          </p:cNvCxnSpPr>
          <p:nvPr/>
        </p:nvCxnSpPr>
        <p:spPr>
          <a:xfrm>
            <a:off x="3843426" y="1672458"/>
            <a:ext cx="442974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4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FDAFF9-F4D1-40F3-B81D-4D6A0574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fr-FR" dirty="0"/>
              <a:t>Paramètres de différenciation</a:t>
            </a:r>
            <a:endParaRPr lang="fr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35B1707-CFC1-462C-8ECC-1CB4D50DA3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06071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8076F7-414C-4B4E-B760-0AA411FEA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6455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C4C5C8-8ECD-4AD4-996A-9739796A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Catégories de SR</a:t>
            </a:r>
            <a:endParaRPr lang="fr-BE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4E6A0D-DB57-44FB-B127-8D46D021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fr-BE" sz="2600" dirty="0"/>
              <a:t>Organisations structurées guidées par une logique d’efficacité et de gain disposant de moyens sophistiqués et conséquents, voire quasi illimités (États, crime organisé)</a:t>
            </a:r>
          </a:p>
          <a:p>
            <a:endParaRPr lang="fr-BE" sz="2600" dirty="0"/>
          </a:p>
          <a:p>
            <a:r>
              <a:rPr lang="fr-BE" sz="2600" dirty="0"/>
              <a:t>Organisations ou groupes guidés par une motivation idéologique disposant de moyens significatifs mis en œuvre de façon relativement coordonnée (terroristes, activistes)</a:t>
            </a:r>
          </a:p>
          <a:p>
            <a:endParaRPr lang="fr-BE" sz="2600" dirty="0"/>
          </a:p>
          <a:p>
            <a:r>
              <a:rPr lang="fr-BE" sz="2600" dirty="0"/>
              <a:t>Attaquants disposant de moyens limités mais spécialisés (individus isolés, groupes d’individus ou officines).</a:t>
            </a:r>
            <a:endParaRPr lang="fr-FR" sz="26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29A65B-791F-48DF-9E70-CECD0C3E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6CA9C-C63E-40CF-9BCC-0F33DF76A36E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842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B99DA-21A8-46F9-B4E0-B92844E3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Profils attaquants : </a:t>
            </a:r>
            <a:r>
              <a:rPr lang="fr-BE">
                <a:solidFill>
                  <a:srgbClr val="FFFFFF"/>
                </a:solidFill>
              </a:rPr>
              <a:t>étatique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3CD54-A7C8-42AE-A9EE-A765CBDDC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272916"/>
            <a:ext cx="6906491" cy="3904047"/>
          </a:xfrm>
        </p:spPr>
        <p:txBody>
          <a:bodyPr anchor="ctr">
            <a:normAutofit/>
          </a:bodyPr>
          <a:lstStyle/>
          <a:p>
            <a:pPr lvl="1"/>
            <a:r>
              <a:rPr lang="fr-BE" dirty="0"/>
              <a:t>Professionnels</a:t>
            </a:r>
          </a:p>
          <a:p>
            <a:pPr lvl="1"/>
            <a:r>
              <a:rPr lang="fr-BE" dirty="0"/>
              <a:t>Planification</a:t>
            </a:r>
          </a:p>
          <a:p>
            <a:pPr lvl="1"/>
            <a:r>
              <a:rPr lang="fr-BE" dirty="0"/>
              <a:t>Ressources stables (financières, temps, …)</a:t>
            </a:r>
          </a:p>
          <a:p>
            <a:pPr lvl="1"/>
            <a:r>
              <a:rPr lang="fr-BE" dirty="0"/>
              <a:t>Attaques successives</a:t>
            </a:r>
          </a:p>
          <a:p>
            <a:pPr lvl="1"/>
            <a:endParaRPr lang="fr-BE" dirty="0"/>
          </a:p>
          <a:p>
            <a:pPr marL="0" indent="0">
              <a:buNone/>
            </a:pP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78FC61-BBA2-408C-A675-414B2684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6</a:t>
            </a:fld>
            <a:endParaRPr lang="fr-BE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09C9DD9-2641-4EC9-9464-DCBAF6E3891D}"/>
              </a:ext>
            </a:extLst>
          </p:cNvPr>
          <p:cNvSpPr txBox="1"/>
          <p:nvPr/>
        </p:nvSpPr>
        <p:spPr>
          <a:xfrm>
            <a:off x="4295774" y="1153572"/>
            <a:ext cx="705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Etats, agences de renseignement </a:t>
            </a:r>
          </a:p>
        </p:txBody>
      </p:sp>
    </p:spTree>
    <p:extLst>
      <p:ext uri="{BB962C8B-B14F-4D97-AF65-F5344CB8AC3E}">
        <p14:creationId xmlns:p14="http://schemas.microsoft.com/office/powerpoint/2010/main" val="112583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B99DA-21A8-46F9-B4E0-B92844E3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Profils attaquants : </a:t>
            </a:r>
            <a:r>
              <a:rPr lang="fr-BE" dirty="0">
                <a:solidFill>
                  <a:srgbClr val="FFFFFF"/>
                </a:solidFill>
              </a:rPr>
              <a:t>crime organisé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3CD54-A7C8-42AE-A9EE-A765CBDDC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22" y="1495995"/>
            <a:ext cx="6906491" cy="4083433"/>
          </a:xfrm>
        </p:spPr>
        <p:txBody>
          <a:bodyPr anchor="ctr">
            <a:normAutofit/>
          </a:bodyPr>
          <a:lstStyle/>
          <a:p>
            <a:r>
              <a:rPr lang="fr-BE" dirty="0"/>
              <a:t>mafias, gangs, officines</a:t>
            </a:r>
          </a:p>
          <a:p>
            <a:pPr lvl="1"/>
            <a:r>
              <a:rPr lang="fr-BE" dirty="0"/>
              <a:t>Arnaques</a:t>
            </a:r>
          </a:p>
          <a:p>
            <a:pPr lvl="1"/>
            <a:r>
              <a:rPr lang="fr-BE" dirty="0"/>
              <a:t>Rançon</a:t>
            </a:r>
          </a:p>
          <a:p>
            <a:pPr lvl="1"/>
            <a:r>
              <a:rPr lang="fr-BE" dirty="0"/>
              <a:t>Fins lucratives</a:t>
            </a:r>
          </a:p>
          <a:p>
            <a:pPr lvl="1"/>
            <a:r>
              <a:rPr lang="fr-BE" dirty="0"/>
              <a:t>Ressources parfois conséquentes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EDA1EC-DC69-4829-942A-B20D47B5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7</a:t>
            </a:fld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14CD83B-2E7E-4CC9-B608-F3F86F6F4097}"/>
              </a:ext>
            </a:extLst>
          </p:cNvPr>
          <p:cNvSpPr txBox="1"/>
          <p:nvPr/>
        </p:nvSpPr>
        <p:spPr>
          <a:xfrm>
            <a:off x="4439622" y="667101"/>
            <a:ext cx="588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Organisations cybercriminelles</a:t>
            </a:r>
          </a:p>
        </p:txBody>
      </p:sp>
    </p:spTree>
    <p:extLst>
      <p:ext uri="{BB962C8B-B14F-4D97-AF65-F5344CB8AC3E}">
        <p14:creationId xmlns:p14="http://schemas.microsoft.com/office/powerpoint/2010/main" val="197427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B99DA-21A8-46F9-B4E0-B92844E3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Profils attaquants : </a:t>
            </a:r>
            <a:r>
              <a:rPr lang="fr-BE">
                <a:solidFill>
                  <a:srgbClr val="FFFFFF"/>
                </a:solidFill>
              </a:rPr>
              <a:t>terroriste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3CD54-A7C8-42AE-A9EE-A765CBDDC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363" y="1814512"/>
            <a:ext cx="6906491" cy="3548063"/>
          </a:xfrm>
        </p:spPr>
        <p:txBody>
          <a:bodyPr anchor="ctr">
            <a:normAutofit/>
          </a:bodyPr>
          <a:lstStyle/>
          <a:p>
            <a:pPr lvl="1"/>
            <a:r>
              <a:rPr lang="fr-BE" dirty="0"/>
              <a:t>« Attaque peu sophistiquée »</a:t>
            </a:r>
          </a:p>
          <a:p>
            <a:pPr lvl="1"/>
            <a:r>
              <a:rPr lang="fr-BE" dirty="0"/>
              <a:t>Grosse détermination</a:t>
            </a:r>
          </a:p>
          <a:p>
            <a:pPr lvl="1"/>
            <a:r>
              <a:rPr lang="fr-BE" dirty="0"/>
              <a:t>Déstabilisation et destruction</a:t>
            </a:r>
          </a:p>
          <a:p>
            <a:pPr lvl="1"/>
            <a:endParaRPr lang="fr-BE" dirty="0"/>
          </a:p>
          <a:p>
            <a:pPr marL="0" indent="0">
              <a:buNone/>
            </a:pP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7DA3B1-C02D-45C3-B5EE-CF96E0E9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8</a:t>
            </a:fld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0EFDDFD-245B-4436-97E9-77B0EA660AEF}"/>
              </a:ext>
            </a:extLst>
          </p:cNvPr>
          <p:cNvSpPr txBox="1"/>
          <p:nvPr/>
        </p:nvSpPr>
        <p:spPr>
          <a:xfrm>
            <a:off x="4423363" y="667101"/>
            <a:ext cx="656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Cyber terroristes, cyber milices</a:t>
            </a:r>
          </a:p>
        </p:txBody>
      </p:sp>
    </p:spTree>
    <p:extLst>
      <p:ext uri="{BB962C8B-B14F-4D97-AF65-F5344CB8AC3E}">
        <p14:creationId xmlns:p14="http://schemas.microsoft.com/office/powerpoint/2010/main" val="192875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6B99DA-21A8-46F9-B4E0-B92844E3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Profils attaquants : </a:t>
            </a:r>
            <a:r>
              <a:rPr lang="fr-BE" dirty="0">
                <a:solidFill>
                  <a:srgbClr val="FFFFFF"/>
                </a:solidFill>
              </a:rPr>
              <a:t>activiste idéologique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3CD54-A7C8-42AE-A9EE-A765CBDDC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093530"/>
            <a:ext cx="6906491" cy="4083433"/>
          </a:xfrm>
        </p:spPr>
        <p:txBody>
          <a:bodyPr anchor="ctr">
            <a:normAutofit/>
          </a:bodyPr>
          <a:lstStyle/>
          <a:p>
            <a:pPr lvl="1"/>
            <a:r>
              <a:rPr lang="fr-BE" dirty="0"/>
              <a:t>« Attaque peu sophistiquée »</a:t>
            </a:r>
          </a:p>
          <a:p>
            <a:pPr lvl="1"/>
            <a:r>
              <a:rPr lang="fr-BE" dirty="0"/>
              <a:t>Véhicule une idéologie</a:t>
            </a: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3CC832-C82D-4AF5-AA6B-F0494362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56CA9C-C63E-40CF-9BCC-0F33DF76A36E}" type="slidenum">
              <a:rPr lang="fr-BE" smtClean="0"/>
              <a:pPr>
                <a:spcAft>
                  <a:spcPts val="600"/>
                </a:spcAft>
              </a:pPr>
              <a:t>9</a:t>
            </a:fld>
            <a:endParaRPr lang="fr-BE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44AD5C-ED2D-44DF-9E79-3020A07C90F6}"/>
              </a:ext>
            </a:extLst>
          </p:cNvPr>
          <p:cNvSpPr txBox="1"/>
          <p:nvPr/>
        </p:nvSpPr>
        <p:spPr>
          <a:xfrm>
            <a:off x="4423363" y="667101"/>
            <a:ext cx="6561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/>
              <a:t>Cyber hacktivistes, groupements d’intérêt, sectes</a:t>
            </a:r>
          </a:p>
        </p:txBody>
      </p:sp>
    </p:spTree>
    <p:extLst>
      <p:ext uri="{BB962C8B-B14F-4D97-AF65-F5344CB8AC3E}">
        <p14:creationId xmlns:p14="http://schemas.microsoft.com/office/powerpoint/2010/main" val="33559342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9715</TotalTime>
  <Words>1120</Words>
  <Application>Microsoft Office PowerPoint</Application>
  <PresentationFormat>Grand écran</PresentationFormat>
  <Paragraphs>272</Paragraphs>
  <Slides>31</Slides>
  <Notes>30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Open Sans WebFont</vt:lpstr>
      <vt:lpstr>Source Sans Pro</vt:lpstr>
      <vt:lpstr>Thème Office</vt:lpstr>
      <vt:lpstr>Worksheet</vt:lpstr>
      <vt:lpstr>Sources du risque</vt:lpstr>
      <vt:lpstr>Objectif</vt:lpstr>
      <vt:lpstr>Travail de groupe</vt:lpstr>
      <vt:lpstr>Paramètres de différenciation</vt:lpstr>
      <vt:lpstr>Catégories de SR</vt:lpstr>
      <vt:lpstr>Profils attaquants : étatique</vt:lpstr>
      <vt:lpstr>Profils attaquants : crime organisé</vt:lpstr>
      <vt:lpstr>Profils attaquants : terroriste</vt:lpstr>
      <vt:lpstr>Profils attaquants : activiste idéologique</vt:lpstr>
      <vt:lpstr>Profils attaquants : officine spécialisée</vt:lpstr>
      <vt:lpstr>Profils attaquants : amateur</vt:lpstr>
      <vt:lpstr>Profils attaquants : vengeur</vt:lpstr>
      <vt:lpstr>Profils attaquants : malveillant pathologique</vt:lpstr>
      <vt:lpstr>Objectif visé : Espionnage</vt:lpstr>
      <vt:lpstr>Objectif visé : Prépositionnement stratégique</vt:lpstr>
      <vt:lpstr>Objectif visé : Influence</vt:lpstr>
      <vt:lpstr>Objectif visé : Entrave au fonctionnement</vt:lpstr>
      <vt:lpstr>Objectif visé : Lucratif</vt:lpstr>
      <vt:lpstr>Objectif visé : Défi, amusement</vt:lpstr>
      <vt:lpstr>Travail de groupe</vt:lpstr>
      <vt:lpstr>Echelle de valeur : Motivation et ressource</vt:lpstr>
      <vt:lpstr>Echelle de valeur : Motivation et ressource</vt:lpstr>
      <vt:lpstr>Echelle de valeur : pertinence couple SR/OV</vt:lpstr>
      <vt:lpstr>Matrice SR/OV</vt:lpstr>
      <vt:lpstr>Pertinence couple SR/OV</vt:lpstr>
      <vt:lpstr>Recherchez les SR/OV </vt:lpstr>
      <vt:lpstr>Recherchez les SR/OV </vt:lpstr>
      <vt:lpstr>Gravité pour les scénarii stratégiques</vt:lpstr>
      <vt:lpstr>Gravité pour les scénarii stratégiques</vt:lpstr>
      <vt:lpstr>Gravité pour les scénarii stratégiques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Sources du risque</dc:title>
  <dc:creator>Benoît Parthoens</dc:creator>
  <cp:lastModifiedBy>Benoît PARTHOENS</cp:lastModifiedBy>
  <cp:revision>85</cp:revision>
  <dcterms:created xsi:type="dcterms:W3CDTF">2020-12-30T08:58:48Z</dcterms:created>
  <dcterms:modified xsi:type="dcterms:W3CDTF">2024-03-01T16:52:53Z</dcterms:modified>
</cp:coreProperties>
</file>